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23" r:id="rId2"/>
  </p:sldMasterIdLst>
  <p:notesMasterIdLst>
    <p:notesMasterId r:id="rId61"/>
  </p:notesMasterIdLst>
  <p:handoutMasterIdLst>
    <p:handoutMasterId r:id="rId62"/>
  </p:handoutMasterIdLst>
  <p:sldIdLst>
    <p:sldId id="406" r:id="rId3"/>
    <p:sldId id="290" r:id="rId4"/>
    <p:sldId id="358" r:id="rId5"/>
    <p:sldId id="376" r:id="rId6"/>
    <p:sldId id="359" r:id="rId7"/>
    <p:sldId id="377" r:id="rId8"/>
    <p:sldId id="378" r:id="rId9"/>
    <p:sldId id="379" r:id="rId10"/>
    <p:sldId id="380" r:id="rId11"/>
    <p:sldId id="381" r:id="rId12"/>
    <p:sldId id="407" r:id="rId13"/>
    <p:sldId id="360" r:id="rId14"/>
    <p:sldId id="487" r:id="rId15"/>
    <p:sldId id="361" r:id="rId16"/>
    <p:sldId id="363" r:id="rId17"/>
    <p:sldId id="362" r:id="rId18"/>
    <p:sldId id="364" r:id="rId19"/>
    <p:sldId id="365" r:id="rId20"/>
    <p:sldId id="366" r:id="rId21"/>
    <p:sldId id="369" r:id="rId22"/>
    <p:sldId id="367" r:id="rId23"/>
    <p:sldId id="368" r:id="rId24"/>
    <p:sldId id="371" r:id="rId25"/>
    <p:sldId id="372" r:id="rId26"/>
    <p:sldId id="370" r:id="rId27"/>
    <p:sldId id="373" r:id="rId28"/>
    <p:sldId id="387" r:id="rId29"/>
    <p:sldId id="375" r:id="rId30"/>
    <p:sldId id="408" r:id="rId31"/>
    <p:sldId id="382" r:id="rId32"/>
    <p:sldId id="488" r:id="rId33"/>
    <p:sldId id="383" r:id="rId34"/>
    <p:sldId id="485" r:id="rId35"/>
    <p:sldId id="410" r:id="rId36"/>
    <p:sldId id="388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9" r:id="rId46"/>
    <p:sldId id="404" r:id="rId47"/>
    <p:sldId id="411" r:id="rId48"/>
    <p:sldId id="395" r:id="rId49"/>
    <p:sldId id="389" r:id="rId50"/>
    <p:sldId id="390" r:id="rId51"/>
    <p:sldId id="392" r:id="rId52"/>
    <p:sldId id="394" r:id="rId53"/>
    <p:sldId id="412" r:id="rId54"/>
    <p:sldId id="490" r:id="rId55"/>
    <p:sldId id="385" r:id="rId56"/>
    <p:sldId id="384" r:id="rId57"/>
    <p:sldId id="386" r:id="rId58"/>
    <p:sldId id="405" r:id="rId59"/>
    <p:sldId id="413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CC"/>
    <a:srgbClr val="485E2A"/>
    <a:srgbClr val="000000"/>
    <a:srgbClr val="3AA0A0"/>
    <a:srgbClr val="B5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54521" autoAdjust="0"/>
  </p:normalViewPr>
  <p:slideViewPr>
    <p:cSldViewPr showGuides="1">
      <p:cViewPr>
        <p:scale>
          <a:sx n="51" d="100"/>
          <a:sy n="51" d="100"/>
        </p:scale>
        <p:origin x="1720" y="-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Towhedur RAHMAN" userId="e9e5d95e-42c9-414e-affb-cb18821ba35c" providerId="ADAL" clId="{1FA29EA0-0B04-43DA-B9F1-D48782594020}"/>
    <pc:docChg chg="modSld">
      <pc:chgData name="Md Towhedur RAHMAN" userId="e9e5d95e-42c9-414e-affb-cb18821ba35c" providerId="ADAL" clId="{1FA29EA0-0B04-43DA-B9F1-D48782594020}" dt="2022-03-12T06:40:15.442" v="7" actId="14100"/>
      <pc:docMkLst>
        <pc:docMk/>
      </pc:docMkLst>
      <pc:sldChg chg="modSp mod">
        <pc:chgData name="Md Towhedur RAHMAN" userId="e9e5d95e-42c9-414e-affb-cb18821ba35c" providerId="ADAL" clId="{1FA29EA0-0B04-43DA-B9F1-D48782594020}" dt="2022-02-22T11:52:38.383" v="3" actId="1076"/>
        <pc:sldMkLst>
          <pc:docMk/>
          <pc:sldMk cId="0" sldId="372"/>
        </pc:sldMkLst>
        <pc:spChg chg="mod">
          <ac:chgData name="Md Towhedur RAHMAN" userId="e9e5d95e-42c9-414e-affb-cb18821ba35c" providerId="ADAL" clId="{1FA29EA0-0B04-43DA-B9F1-D48782594020}" dt="2022-02-22T11:52:38.383" v="3" actId="1076"/>
          <ac:spMkLst>
            <pc:docMk/>
            <pc:sldMk cId="0" sldId="372"/>
            <ac:spMk id="3" creationId="{00000000-0000-0000-0000-000000000000}"/>
          </ac:spMkLst>
        </pc:spChg>
      </pc:sldChg>
      <pc:sldChg chg="modSp mod">
        <pc:chgData name="Md Towhedur RAHMAN" userId="e9e5d95e-42c9-414e-affb-cb18821ba35c" providerId="ADAL" clId="{1FA29EA0-0B04-43DA-B9F1-D48782594020}" dt="2022-03-12T06:40:15.442" v="7" actId="14100"/>
        <pc:sldMkLst>
          <pc:docMk/>
          <pc:sldMk cId="3557722277" sldId="389"/>
        </pc:sldMkLst>
        <pc:picChg chg="mod">
          <ac:chgData name="Md Towhedur RAHMAN" userId="e9e5d95e-42c9-414e-affb-cb18821ba35c" providerId="ADAL" clId="{1FA29EA0-0B04-43DA-B9F1-D48782594020}" dt="2022-03-12T06:40:15.442" v="7" actId="14100"/>
          <ac:picMkLst>
            <pc:docMk/>
            <pc:sldMk cId="3557722277" sldId="389"/>
            <ac:picMk id="11" creationId="{00000000-0000-0000-0000-000000000000}"/>
          </ac:picMkLst>
        </pc:picChg>
      </pc:sldChg>
      <pc:sldChg chg="modSp mod">
        <pc:chgData name="Md Towhedur RAHMAN" userId="e9e5d95e-42c9-414e-affb-cb18821ba35c" providerId="ADAL" clId="{1FA29EA0-0B04-43DA-B9F1-D48782594020}" dt="2022-02-21T11:57:33.911" v="1" actId="1076"/>
        <pc:sldMkLst>
          <pc:docMk/>
          <pc:sldMk cId="68226871" sldId="408"/>
        </pc:sldMkLst>
        <pc:spChg chg="mod">
          <ac:chgData name="Md Towhedur RAHMAN" userId="e9e5d95e-42c9-414e-affb-cb18821ba35c" providerId="ADAL" clId="{1FA29EA0-0B04-43DA-B9F1-D48782594020}" dt="2022-02-21T11:57:33.911" v="1" actId="1076"/>
          <ac:spMkLst>
            <pc:docMk/>
            <pc:sldMk cId="68226871" sldId="408"/>
            <ac:spMk id="3" creationId="{A67E6DD1-E0C7-4977-9CA4-215178D16D3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D6F0A-6581-4A39-9204-98E0540212E7}" type="doc">
      <dgm:prSet loTypeId="urn:microsoft.com/office/officeart/2005/8/layout/orgChart1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596BAB-948A-47C0-B9E9-7872AE184D69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Index</a:t>
          </a:r>
        </a:p>
      </dgm:t>
    </dgm:pt>
    <dgm:pt modelId="{5B5BADE2-E965-4A64-A40E-F72208E60386}" type="parTrans" cxnId="{8941929A-4701-4253-B8DF-89922722C75F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F96FCAE9-9B88-4055-B8F8-DBF58E2ED0B0}" type="sibTrans" cxnId="{8941929A-4701-4253-B8DF-89922722C75F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B02F908A-8CE0-45D9-A89C-84A9FC596EE6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About Us</a:t>
          </a:r>
        </a:p>
      </dgm:t>
    </dgm:pt>
    <dgm:pt modelId="{64D7CE28-6DE5-43B8-BF9E-5800B9DD0D14}" type="parTrans" cxnId="{6BECAFC4-6B7A-4D18-8C1B-070A9F71F9BF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81CD6F74-60A9-4320-9C6F-D75EE30D2136}" type="sibTrans" cxnId="{6BECAFC4-6B7A-4D18-8C1B-070A9F71F9BF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5F5921F8-5851-4CCA-A624-C93C3B045008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Our Products</a:t>
          </a:r>
        </a:p>
      </dgm:t>
    </dgm:pt>
    <dgm:pt modelId="{3831F785-9CCA-4F92-B155-0145CA5743D3}" type="parTrans" cxnId="{ABE2362F-5289-4F8E-854A-1D9916F6E2DD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2CE67DDC-1494-4199-B88F-86BBA8371195}" type="sibTrans" cxnId="{ABE2362F-5289-4F8E-854A-1D9916F6E2DD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525BD670-A7F0-400C-AB5F-FEC7A8E4368E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Locate Us</a:t>
          </a:r>
        </a:p>
      </dgm:t>
    </dgm:pt>
    <dgm:pt modelId="{2DB02052-19BD-4DEC-93BC-891DBCCBB01B}" type="parTrans" cxnId="{FC2E6C02-B91D-48DA-99F2-A74416A69D6E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4098D3C9-9372-4006-ACD5-3615894810C4}" type="sibTrans" cxnId="{FC2E6C02-B91D-48DA-99F2-A74416A69D6E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7620D391-D348-4C4B-BAE8-16E506ED41CF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Contact Us</a:t>
          </a:r>
        </a:p>
      </dgm:t>
    </dgm:pt>
    <dgm:pt modelId="{50C404B7-9183-4EC9-B3BD-9B15573A13D7}" type="parTrans" cxnId="{C6729629-6BC1-49E3-A26B-02064EB38941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CE342C85-CE6F-4172-93E5-F7D3F5E5BDE7}" type="sibTrans" cxnId="{C6729629-6BC1-49E3-A26B-02064EB38941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DA8926FF-52EE-4D3D-96F0-DD94770D872D}" type="pres">
      <dgm:prSet presAssocID="{3E4D6F0A-6581-4A39-9204-98E0540212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A3E8E8-F3EF-4CE7-8B17-FEAFDC58C0DF}" type="pres">
      <dgm:prSet presAssocID="{25596BAB-948A-47C0-B9E9-7872AE184D69}" presName="hierRoot1" presStyleCnt="0">
        <dgm:presLayoutVars>
          <dgm:hierBranch val="init"/>
        </dgm:presLayoutVars>
      </dgm:prSet>
      <dgm:spPr/>
    </dgm:pt>
    <dgm:pt modelId="{2784B5F1-73E3-4883-89EB-69F507093AAE}" type="pres">
      <dgm:prSet presAssocID="{25596BAB-948A-47C0-B9E9-7872AE184D69}" presName="rootComposite1" presStyleCnt="0"/>
      <dgm:spPr/>
    </dgm:pt>
    <dgm:pt modelId="{9C6D2A67-364B-47BF-82D3-4DDC3A03A442}" type="pres">
      <dgm:prSet presAssocID="{25596BAB-948A-47C0-B9E9-7872AE184D69}" presName="rootText1" presStyleLbl="node0" presStyleIdx="0" presStyleCnt="1">
        <dgm:presLayoutVars>
          <dgm:chPref val="3"/>
        </dgm:presLayoutVars>
      </dgm:prSet>
      <dgm:spPr/>
    </dgm:pt>
    <dgm:pt modelId="{49FA9E4E-D94A-44FB-81EF-106AF4F40027}" type="pres">
      <dgm:prSet presAssocID="{25596BAB-948A-47C0-B9E9-7872AE184D69}" presName="rootConnector1" presStyleLbl="node1" presStyleIdx="0" presStyleCnt="0"/>
      <dgm:spPr/>
    </dgm:pt>
    <dgm:pt modelId="{70245A50-2637-4435-8CAF-CF53F5FF1EBE}" type="pres">
      <dgm:prSet presAssocID="{25596BAB-948A-47C0-B9E9-7872AE184D69}" presName="hierChild2" presStyleCnt="0"/>
      <dgm:spPr/>
    </dgm:pt>
    <dgm:pt modelId="{93635E45-C50E-4EDC-A86C-A3DCA26AAA92}" type="pres">
      <dgm:prSet presAssocID="{64D7CE28-6DE5-43B8-BF9E-5800B9DD0D14}" presName="Name37" presStyleLbl="parChTrans1D2" presStyleIdx="0" presStyleCnt="4"/>
      <dgm:spPr/>
    </dgm:pt>
    <dgm:pt modelId="{8AE51D41-F3A0-459F-B8A5-9CF407580859}" type="pres">
      <dgm:prSet presAssocID="{B02F908A-8CE0-45D9-A89C-84A9FC596EE6}" presName="hierRoot2" presStyleCnt="0">
        <dgm:presLayoutVars>
          <dgm:hierBranch val="init"/>
        </dgm:presLayoutVars>
      </dgm:prSet>
      <dgm:spPr/>
    </dgm:pt>
    <dgm:pt modelId="{2FFC0BE7-FAD1-4187-93E3-BD5691576174}" type="pres">
      <dgm:prSet presAssocID="{B02F908A-8CE0-45D9-A89C-84A9FC596EE6}" presName="rootComposite" presStyleCnt="0"/>
      <dgm:spPr/>
    </dgm:pt>
    <dgm:pt modelId="{8F6C555C-5E1D-4C1C-B667-9D0D916408CD}" type="pres">
      <dgm:prSet presAssocID="{B02F908A-8CE0-45D9-A89C-84A9FC596EE6}" presName="rootText" presStyleLbl="node2" presStyleIdx="0" presStyleCnt="4">
        <dgm:presLayoutVars>
          <dgm:chPref val="3"/>
        </dgm:presLayoutVars>
      </dgm:prSet>
      <dgm:spPr/>
    </dgm:pt>
    <dgm:pt modelId="{4009BC98-C10F-46E8-AB2D-F84DABDAEAF3}" type="pres">
      <dgm:prSet presAssocID="{B02F908A-8CE0-45D9-A89C-84A9FC596EE6}" presName="rootConnector" presStyleLbl="node2" presStyleIdx="0" presStyleCnt="4"/>
      <dgm:spPr/>
    </dgm:pt>
    <dgm:pt modelId="{031B464C-262C-4CC8-BA4A-3E05105255E4}" type="pres">
      <dgm:prSet presAssocID="{B02F908A-8CE0-45D9-A89C-84A9FC596EE6}" presName="hierChild4" presStyleCnt="0"/>
      <dgm:spPr/>
    </dgm:pt>
    <dgm:pt modelId="{EC864806-8B1C-41A1-9BA4-EB73F8B7C8F1}" type="pres">
      <dgm:prSet presAssocID="{B02F908A-8CE0-45D9-A89C-84A9FC596EE6}" presName="hierChild5" presStyleCnt="0"/>
      <dgm:spPr/>
    </dgm:pt>
    <dgm:pt modelId="{1B52025F-DDD1-47B7-8CD3-CF8C35650328}" type="pres">
      <dgm:prSet presAssocID="{3831F785-9CCA-4F92-B155-0145CA5743D3}" presName="Name37" presStyleLbl="parChTrans1D2" presStyleIdx="1" presStyleCnt="4"/>
      <dgm:spPr/>
    </dgm:pt>
    <dgm:pt modelId="{E87245C1-3D5A-4EFF-8CA3-FBFC115BD941}" type="pres">
      <dgm:prSet presAssocID="{5F5921F8-5851-4CCA-A624-C93C3B045008}" presName="hierRoot2" presStyleCnt="0">
        <dgm:presLayoutVars>
          <dgm:hierBranch val="init"/>
        </dgm:presLayoutVars>
      </dgm:prSet>
      <dgm:spPr/>
    </dgm:pt>
    <dgm:pt modelId="{B1761B5A-B711-4438-94AE-C308BD5D9105}" type="pres">
      <dgm:prSet presAssocID="{5F5921F8-5851-4CCA-A624-C93C3B045008}" presName="rootComposite" presStyleCnt="0"/>
      <dgm:spPr/>
    </dgm:pt>
    <dgm:pt modelId="{53D781F9-FBB2-4B00-864A-56464AC73E55}" type="pres">
      <dgm:prSet presAssocID="{5F5921F8-5851-4CCA-A624-C93C3B045008}" presName="rootText" presStyleLbl="node2" presStyleIdx="1" presStyleCnt="4">
        <dgm:presLayoutVars>
          <dgm:chPref val="3"/>
        </dgm:presLayoutVars>
      </dgm:prSet>
      <dgm:spPr/>
    </dgm:pt>
    <dgm:pt modelId="{D52D74E2-F63A-4FF2-A490-D69708406A5D}" type="pres">
      <dgm:prSet presAssocID="{5F5921F8-5851-4CCA-A624-C93C3B045008}" presName="rootConnector" presStyleLbl="node2" presStyleIdx="1" presStyleCnt="4"/>
      <dgm:spPr/>
    </dgm:pt>
    <dgm:pt modelId="{E291789D-7D17-470D-B556-F7C7A7259ACF}" type="pres">
      <dgm:prSet presAssocID="{5F5921F8-5851-4CCA-A624-C93C3B045008}" presName="hierChild4" presStyleCnt="0"/>
      <dgm:spPr/>
    </dgm:pt>
    <dgm:pt modelId="{F8A88153-F50E-4F44-A892-B5C6AB67D3AD}" type="pres">
      <dgm:prSet presAssocID="{5F5921F8-5851-4CCA-A624-C93C3B045008}" presName="hierChild5" presStyleCnt="0"/>
      <dgm:spPr/>
    </dgm:pt>
    <dgm:pt modelId="{A1D8934A-883C-41E8-9CBF-CF6AE3A8D753}" type="pres">
      <dgm:prSet presAssocID="{2DB02052-19BD-4DEC-93BC-891DBCCBB01B}" presName="Name37" presStyleLbl="parChTrans1D2" presStyleIdx="2" presStyleCnt="4"/>
      <dgm:spPr/>
    </dgm:pt>
    <dgm:pt modelId="{6003BF07-5556-495A-9061-3C94F9510E3C}" type="pres">
      <dgm:prSet presAssocID="{525BD670-A7F0-400C-AB5F-FEC7A8E4368E}" presName="hierRoot2" presStyleCnt="0">
        <dgm:presLayoutVars>
          <dgm:hierBranch val="init"/>
        </dgm:presLayoutVars>
      </dgm:prSet>
      <dgm:spPr/>
    </dgm:pt>
    <dgm:pt modelId="{E2EC4CB8-7AAB-495F-8ED0-F024F97D390D}" type="pres">
      <dgm:prSet presAssocID="{525BD670-A7F0-400C-AB5F-FEC7A8E4368E}" presName="rootComposite" presStyleCnt="0"/>
      <dgm:spPr/>
    </dgm:pt>
    <dgm:pt modelId="{861D6812-218F-4065-A12C-CCE8562A3165}" type="pres">
      <dgm:prSet presAssocID="{525BD670-A7F0-400C-AB5F-FEC7A8E4368E}" presName="rootText" presStyleLbl="node2" presStyleIdx="2" presStyleCnt="4">
        <dgm:presLayoutVars>
          <dgm:chPref val="3"/>
        </dgm:presLayoutVars>
      </dgm:prSet>
      <dgm:spPr/>
    </dgm:pt>
    <dgm:pt modelId="{C8F4A187-3F58-401E-9383-422380092612}" type="pres">
      <dgm:prSet presAssocID="{525BD670-A7F0-400C-AB5F-FEC7A8E4368E}" presName="rootConnector" presStyleLbl="node2" presStyleIdx="2" presStyleCnt="4"/>
      <dgm:spPr/>
    </dgm:pt>
    <dgm:pt modelId="{48FB7B8C-8C5D-4FA2-AC85-2B8C34675BAC}" type="pres">
      <dgm:prSet presAssocID="{525BD670-A7F0-400C-AB5F-FEC7A8E4368E}" presName="hierChild4" presStyleCnt="0"/>
      <dgm:spPr/>
    </dgm:pt>
    <dgm:pt modelId="{B12DC530-68CE-4137-BCB4-06237017B29C}" type="pres">
      <dgm:prSet presAssocID="{525BD670-A7F0-400C-AB5F-FEC7A8E4368E}" presName="hierChild5" presStyleCnt="0"/>
      <dgm:spPr/>
    </dgm:pt>
    <dgm:pt modelId="{4D63F6C4-AAB0-49BA-AF0A-2668C564F46A}" type="pres">
      <dgm:prSet presAssocID="{50C404B7-9183-4EC9-B3BD-9B15573A13D7}" presName="Name37" presStyleLbl="parChTrans1D2" presStyleIdx="3" presStyleCnt="4"/>
      <dgm:spPr/>
    </dgm:pt>
    <dgm:pt modelId="{D0AD03E7-8DF4-4F14-8C5F-2E50FC541CF1}" type="pres">
      <dgm:prSet presAssocID="{7620D391-D348-4C4B-BAE8-16E506ED41CF}" presName="hierRoot2" presStyleCnt="0">
        <dgm:presLayoutVars>
          <dgm:hierBranch val="init"/>
        </dgm:presLayoutVars>
      </dgm:prSet>
      <dgm:spPr/>
    </dgm:pt>
    <dgm:pt modelId="{78E722CC-6009-4BA7-9902-227417CC5943}" type="pres">
      <dgm:prSet presAssocID="{7620D391-D348-4C4B-BAE8-16E506ED41CF}" presName="rootComposite" presStyleCnt="0"/>
      <dgm:spPr/>
    </dgm:pt>
    <dgm:pt modelId="{44A2920D-8AB8-4939-B691-9B2C8411BEA8}" type="pres">
      <dgm:prSet presAssocID="{7620D391-D348-4C4B-BAE8-16E506ED41CF}" presName="rootText" presStyleLbl="node2" presStyleIdx="3" presStyleCnt="4">
        <dgm:presLayoutVars>
          <dgm:chPref val="3"/>
        </dgm:presLayoutVars>
      </dgm:prSet>
      <dgm:spPr/>
    </dgm:pt>
    <dgm:pt modelId="{5C69F6A4-E2EE-4A53-ABB2-32CDB0CE0C3F}" type="pres">
      <dgm:prSet presAssocID="{7620D391-D348-4C4B-BAE8-16E506ED41CF}" presName="rootConnector" presStyleLbl="node2" presStyleIdx="3" presStyleCnt="4"/>
      <dgm:spPr/>
    </dgm:pt>
    <dgm:pt modelId="{7B54698E-11FC-4A64-893A-1A7F61D448D7}" type="pres">
      <dgm:prSet presAssocID="{7620D391-D348-4C4B-BAE8-16E506ED41CF}" presName="hierChild4" presStyleCnt="0"/>
      <dgm:spPr/>
    </dgm:pt>
    <dgm:pt modelId="{491C0EE9-04AD-4716-9CD4-F5793A4B7695}" type="pres">
      <dgm:prSet presAssocID="{7620D391-D348-4C4B-BAE8-16E506ED41CF}" presName="hierChild5" presStyleCnt="0"/>
      <dgm:spPr/>
    </dgm:pt>
    <dgm:pt modelId="{DCD635CD-B793-4FF0-B828-13692503010B}" type="pres">
      <dgm:prSet presAssocID="{25596BAB-948A-47C0-B9E9-7872AE184D69}" presName="hierChild3" presStyleCnt="0"/>
      <dgm:spPr/>
    </dgm:pt>
  </dgm:ptLst>
  <dgm:cxnLst>
    <dgm:cxn modelId="{65E7E800-77D2-4451-AC2C-7E73742B1E2B}" type="presOf" srcId="{50C404B7-9183-4EC9-B3BD-9B15573A13D7}" destId="{4D63F6C4-AAB0-49BA-AF0A-2668C564F46A}" srcOrd="0" destOrd="0" presId="urn:microsoft.com/office/officeart/2005/8/layout/orgChart1"/>
    <dgm:cxn modelId="{FC2E6C02-B91D-48DA-99F2-A74416A69D6E}" srcId="{25596BAB-948A-47C0-B9E9-7872AE184D69}" destId="{525BD670-A7F0-400C-AB5F-FEC7A8E4368E}" srcOrd="2" destOrd="0" parTransId="{2DB02052-19BD-4DEC-93BC-891DBCCBB01B}" sibTransId="{4098D3C9-9372-4006-ACD5-3615894810C4}"/>
    <dgm:cxn modelId="{16447702-9924-4B1D-812F-1F250C38B08C}" type="presOf" srcId="{7620D391-D348-4C4B-BAE8-16E506ED41CF}" destId="{44A2920D-8AB8-4939-B691-9B2C8411BEA8}" srcOrd="0" destOrd="0" presId="urn:microsoft.com/office/officeart/2005/8/layout/orgChart1"/>
    <dgm:cxn modelId="{7C687A0A-85C9-44C3-84B8-A048D8FC35C9}" type="presOf" srcId="{B02F908A-8CE0-45D9-A89C-84A9FC596EE6}" destId="{8F6C555C-5E1D-4C1C-B667-9D0D916408CD}" srcOrd="0" destOrd="0" presId="urn:microsoft.com/office/officeart/2005/8/layout/orgChart1"/>
    <dgm:cxn modelId="{BB59470C-65D0-4551-94A3-8C226FDBD215}" type="presOf" srcId="{5F5921F8-5851-4CCA-A624-C93C3B045008}" destId="{D52D74E2-F63A-4FF2-A490-D69708406A5D}" srcOrd="1" destOrd="0" presId="urn:microsoft.com/office/officeart/2005/8/layout/orgChart1"/>
    <dgm:cxn modelId="{BD41C40E-B08A-41AF-A8C1-1988A5ACA94A}" type="presOf" srcId="{3E4D6F0A-6581-4A39-9204-98E0540212E7}" destId="{DA8926FF-52EE-4D3D-96F0-DD94770D872D}" srcOrd="0" destOrd="0" presId="urn:microsoft.com/office/officeart/2005/8/layout/orgChart1"/>
    <dgm:cxn modelId="{C6729629-6BC1-49E3-A26B-02064EB38941}" srcId="{25596BAB-948A-47C0-B9E9-7872AE184D69}" destId="{7620D391-D348-4C4B-BAE8-16E506ED41CF}" srcOrd="3" destOrd="0" parTransId="{50C404B7-9183-4EC9-B3BD-9B15573A13D7}" sibTransId="{CE342C85-CE6F-4172-93E5-F7D3F5E5BDE7}"/>
    <dgm:cxn modelId="{B6D4562E-3E9D-41A3-8970-4349C3A1B6C6}" type="presOf" srcId="{3831F785-9CCA-4F92-B155-0145CA5743D3}" destId="{1B52025F-DDD1-47B7-8CD3-CF8C35650328}" srcOrd="0" destOrd="0" presId="urn:microsoft.com/office/officeart/2005/8/layout/orgChart1"/>
    <dgm:cxn modelId="{ABE2362F-5289-4F8E-854A-1D9916F6E2DD}" srcId="{25596BAB-948A-47C0-B9E9-7872AE184D69}" destId="{5F5921F8-5851-4CCA-A624-C93C3B045008}" srcOrd="1" destOrd="0" parTransId="{3831F785-9CCA-4F92-B155-0145CA5743D3}" sibTransId="{2CE67DDC-1494-4199-B88F-86BBA8371195}"/>
    <dgm:cxn modelId="{BF6F725E-2D77-4C34-9942-EBA55F3BFBF1}" type="presOf" srcId="{25596BAB-948A-47C0-B9E9-7872AE184D69}" destId="{9C6D2A67-364B-47BF-82D3-4DDC3A03A442}" srcOrd="0" destOrd="0" presId="urn:microsoft.com/office/officeart/2005/8/layout/orgChart1"/>
    <dgm:cxn modelId="{F51E1851-2530-4911-A8CA-E42C3CF46478}" type="presOf" srcId="{64D7CE28-6DE5-43B8-BF9E-5800B9DD0D14}" destId="{93635E45-C50E-4EDC-A86C-A3DCA26AAA92}" srcOrd="0" destOrd="0" presId="urn:microsoft.com/office/officeart/2005/8/layout/orgChart1"/>
    <dgm:cxn modelId="{4136BE7B-B2F9-4EC4-A5DE-864C3273EE89}" type="presOf" srcId="{7620D391-D348-4C4B-BAE8-16E506ED41CF}" destId="{5C69F6A4-E2EE-4A53-ABB2-32CDB0CE0C3F}" srcOrd="1" destOrd="0" presId="urn:microsoft.com/office/officeart/2005/8/layout/orgChart1"/>
    <dgm:cxn modelId="{09674E83-AF83-4915-8184-E92815FA8482}" type="presOf" srcId="{525BD670-A7F0-400C-AB5F-FEC7A8E4368E}" destId="{C8F4A187-3F58-401E-9383-422380092612}" srcOrd="1" destOrd="0" presId="urn:microsoft.com/office/officeart/2005/8/layout/orgChart1"/>
    <dgm:cxn modelId="{0DC36588-8A0D-4CDE-B04F-A02E51A219BD}" type="presOf" srcId="{B02F908A-8CE0-45D9-A89C-84A9FC596EE6}" destId="{4009BC98-C10F-46E8-AB2D-F84DABDAEAF3}" srcOrd="1" destOrd="0" presId="urn:microsoft.com/office/officeart/2005/8/layout/orgChart1"/>
    <dgm:cxn modelId="{98337094-34DA-4BB5-A55F-56F55CBEB8DC}" type="presOf" srcId="{25596BAB-948A-47C0-B9E9-7872AE184D69}" destId="{49FA9E4E-D94A-44FB-81EF-106AF4F40027}" srcOrd="1" destOrd="0" presId="urn:microsoft.com/office/officeart/2005/8/layout/orgChart1"/>
    <dgm:cxn modelId="{8941929A-4701-4253-B8DF-89922722C75F}" srcId="{3E4D6F0A-6581-4A39-9204-98E0540212E7}" destId="{25596BAB-948A-47C0-B9E9-7872AE184D69}" srcOrd="0" destOrd="0" parTransId="{5B5BADE2-E965-4A64-A40E-F72208E60386}" sibTransId="{F96FCAE9-9B88-4055-B8F8-DBF58E2ED0B0}"/>
    <dgm:cxn modelId="{4F2590A2-567E-42E1-B0B0-F23764AE3716}" type="presOf" srcId="{2DB02052-19BD-4DEC-93BC-891DBCCBB01B}" destId="{A1D8934A-883C-41E8-9CBF-CF6AE3A8D753}" srcOrd="0" destOrd="0" presId="urn:microsoft.com/office/officeart/2005/8/layout/orgChart1"/>
    <dgm:cxn modelId="{69D4D1C2-89E5-4D32-859B-0C6981E56EC1}" type="presOf" srcId="{525BD670-A7F0-400C-AB5F-FEC7A8E4368E}" destId="{861D6812-218F-4065-A12C-CCE8562A3165}" srcOrd="0" destOrd="0" presId="urn:microsoft.com/office/officeart/2005/8/layout/orgChart1"/>
    <dgm:cxn modelId="{6BECAFC4-6B7A-4D18-8C1B-070A9F71F9BF}" srcId="{25596BAB-948A-47C0-B9E9-7872AE184D69}" destId="{B02F908A-8CE0-45D9-A89C-84A9FC596EE6}" srcOrd="0" destOrd="0" parTransId="{64D7CE28-6DE5-43B8-BF9E-5800B9DD0D14}" sibTransId="{81CD6F74-60A9-4320-9C6F-D75EE30D2136}"/>
    <dgm:cxn modelId="{AD6D81FC-73A7-4C4A-8D62-440F949673AC}" type="presOf" srcId="{5F5921F8-5851-4CCA-A624-C93C3B045008}" destId="{53D781F9-FBB2-4B00-864A-56464AC73E55}" srcOrd="0" destOrd="0" presId="urn:microsoft.com/office/officeart/2005/8/layout/orgChart1"/>
    <dgm:cxn modelId="{BF348AFF-A7FB-4B43-ADEE-C002F87E97A7}" type="presParOf" srcId="{DA8926FF-52EE-4D3D-96F0-DD94770D872D}" destId="{5FA3E8E8-F3EF-4CE7-8B17-FEAFDC58C0DF}" srcOrd="0" destOrd="0" presId="urn:microsoft.com/office/officeart/2005/8/layout/orgChart1"/>
    <dgm:cxn modelId="{0416EA5B-D2B2-4CA1-A57A-9F0A9A8C50AB}" type="presParOf" srcId="{5FA3E8E8-F3EF-4CE7-8B17-FEAFDC58C0DF}" destId="{2784B5F1-73E3-4883-89EB-69F507093AAE}" srcOrd="0" destOrd="0" presId="urn:microsoft.com/office/officeart/2005/8/layout/orgChart1"/>
    <dgm:cxn modelId="{B7995E77-1A81-49A6-891B-27B2095FC9DD}" type="presParOf" srcId="{2784B5F1-73E3-4883-89EB-69F507093AAE}" destId="{9C6D2A67-364B-47BF-82D3-4DDC3A03A442}" srcOrd="0" destOrd="0" presId="urn:microsoft.com/office/officeart/2005/8/layout/orgChart1"/>
    <dgm:cxn modelId="{4017160D-441C-4F44-87F7-EBF02CC0B57C}" type="presParOf" srcId="{2784B5F1-73E3-4883-89EB-69F507093AAE}" destId="{49FA9E4E-D94A-44FB-81EF-106AF4F40027}" srcOrd="1" destOrd="0" presId="urn:microsoft.com/office/officeart/2005/8/layout/orgChart1"/>
    <dgm:cxn modelId="{8751C3BF-AC11-45E3-9AC2-FD62CA37620C}" type="presParOf" srcId="{5FA3E8E8-F3EF-4CE7-8B17-FEAFDC58C0DF}" destId="{70245A50-2637-4435-8CAF-CF53F5FF1EBE}" srcOrd="1" destOrd="0" presId="urn:microsoft.com/office/officeart/2005/8/layout/orgChart1"/>
    <dgm:cxn modelId="{91DE4CDF-39A9-43FC-A470-260080384F7F}" type="presParOf" srcId="{70245A50-2637-4435-8CAF-CF53F5FF1EBE}" destId="{93635E45-C50E-4EDC-A86C-A3DCA26AAA92}" srcOrd="0" destOrd="0" presId="urn:microsoft.com/office/officeart/2005/8/layout/orgChart1"/>
    <dgm:cxn modelId="{1E422E06-85CF-4E3D-BDE1-7640AF7D7483}" type="presParOf" srcId="{70245A50-2637-4435-8CAF-CF53F5FF1EBE}" destId="{8AE51D41-F3A0-459F-B8A5-9CF407580859}" srcOrd="1" destOrd="0" presId="urn:microsoft.com/office/officeart/2005/8/layout/orgChart1"/>
    <dgm:cxn modelId="{82CC2DCD-EF36-410F-973C-66B0C1976142}" type="presParOf" srcId="{8AE51D41-F3A0-459F-B8A5-9CF407580859}" destId="{2FFC0BE7-FAD1-4187-93E3-BD5691576174}" srcOrd="0" destOrd="0" presId="urn:microsoft.com/office/officeart/2005/8/layout/orgChart1"/>
    <dgm:cxn modelId="{5BC1C610-D36C-4621-A6A8-BFD54438C5CB}" type="presParOf" srcId="{2FFC0BE7-FAD1-4187-93E3-BD5691576174}" destId="{8F6C555C-5E1D-4C1C-B667-9D0D916408CD}" srcOrd="0" destOrd="0" presId="urn:microsoft.com/office/officeart/2005/8/layout/orgChart1"/>
    <dgm:cxn modelId="{8FF02963-1098-4781-B758-C6E3DF154174}" type="presParOf" srcId="{2FFC0BE7-FAD1-4187-93E3-BD5691576174}" destId="{4009BC98-C10F-46E8-AB2D-F84DABDAEAF3}" srcOrd="1" destOrd="0" presId="urn:microsoft.com/office/officeart/2005/8/layout/orgChart1"/>
    <dgm:cxn modelId="{5AFE0AD0-5C96-444F-9944-A188B40DDFA9}" type="presParOf" srcId="{8AE51D41-F3A0-459F-B8A5-9CF407580859}" destId="{031B464C-262C-4CC8-BA4A-3E05105255E4}" srcOrd="1" destOrd="0" presId="urn:microsoft.com/office/officeart/2005/8/layout/orgChart1"/>
    <dgm:cxn modelId="{09EE333A-5F80-48A1-93BC-A57E9BC05787}" type="presParOf" srcId="{8AE51D41-F3A0-459F-B8A5-9CF407580859}" destId="{EC864806-8B1C-41A1-9BA4-EB73F8B7C8F1}" srcOrd="2" destOrd="0" presId="urn:microsoft.com/office/officeart/2005/8/layout/orgChart1"/>
    <dgm:cxn modelId="{8B671D59-FDE9-4381-B548-73CB4EE42A7E}" type="presParOf" srcId="{70245A50-2637-4435-8CAF-CF53F5FF1EBE}" destId="{1B52025F-DDD1-47B7-8CD3-CF8C35650328}" srcOrd="2" destOrd="0" presId="urn:microsoft.com/office/officeart/2005/8/layout/orgChart1"/>
    <dgm:cxn modelId="{0B9AA2DC-5EC2-4066-8698-24D095550E8B}" type="presParOf" srcId="{70245A50-2637-4435-8CAF-CF53F5FF1EBE}" destId="{E87245C1-3D5A-4EFF-8CA3-FBFC115BD941}" srcOrd="3" destOrd="0" presId="urn:microsoft.com/office/officeart/2005/8/layout/orgChart1"/>
    <dgm:cxn modelId="{2C0B742B-10C5-412E-B813-A461BF36B9E7}" type="presParOf" srcId="{E87245C1-3D5A-4EFF-8CA3-FBFC115BD941}" destId="{B1761B5A-B711-4438-94AE-C308BD5D9105}" srcOrd="0" destOrd="0" presId="urn:microsoft.com/office/officeart/2005/8/layout/orgChart1"/>
    <dgm:cxn modelId="{17B63806-671D-4533-9BA4-F656CC7D3E74}" type="presParOf" srcId="{B1761B5A-B711-4438-94AE-C308BD5D9105}" destId="{53D781F9-FBB2-4B00-864A-56464AC73E55}" srcOrd="0" destOrd="0" presId="urn:microsoft.com/office/officeart/2005/8/layout/orgChart1"/>
    <dgm:cxn modelId="{DF013A5A-D871-4174-9877-E398B460DDB7}" type="presParOf" srcId="{B1761B5A-B711-4438-94AE-C308BD5D9105}" destId="{D52D74E2-F63A-4FF2-A490-D69708406A5D}" srcOrd="1" destOrd="0" presId="urn:microsoft.com/office/officeart/2005/8/layout/orgChart1"/>
    <dgm:cxn modelId="{78B62DAD-EBA9-4D7B-B51A-D454C712B757}" type="presParOf" srcId="{E87245C1-3D5A-4EFF-8CA3-FBFC115BD941}" destId="{E291789D-7D17-470D-B556-F7C7A7259ACF}" srcOrd="1" destOrd="0" presId="urn:microsoft.com/office/officeart/2005/8/layout/orgChart1"/>
    <dgm:cxn modelId="{C66FD173-D460-4A08-95D5-9A1D50250D97}" type="presParOf" srcId="{E87245C1-3D5A-4EFF-8CA3-FBFC115BD941}" destId="{F8A88153-F50E-4F44-A892-B5C6AB67D3AD}" srcOrd="2" destOrd="0" presId="urn:microsoft.com/office/officeart/2005/8/layout/orgChart1"/>
    <dgm:cxn modelId="{70B0D278-5043-4BBF-9745-05B4B0B41159}" type="presParOf" srcId="{70245A50-2637-4435-8CAF-CF53F5FF1EBE}" destId="{A1D8934A-883C-41E8-9CBF-CF6AE3A8D753}" srcOrd="4" destOrd="0" presId="urn:microsoft.com/office/officeart/2005/8/layout/orgChart1"/>
    <dgm:cxn modelId="{F0C17B70-3EEB-4961-A5F7-628F83D0DE54}" type="presParOf" srcId="{70245A50-2637-4435-8CAF-CF53F5FF1EBE}" destId="{6003BF07-5556-495A-9061-3C94F9510E3C}" srcOrd="5" destOrd="0" presId="urn:microsoft.com/office/officeart/2005/8/layout/orgChart1"/>
    <dgm:cxn modelId="{24DE52B2-7984-40BC-9F19-74E4E9C38375}" type="presParOf" srcId="{6003BF07-5556-495A-9061-3C94F9510E3C}" destId="{E2EC4CB8-7AAB-495F-8ED0-F024F97D390D}" srcOrd="0" destOrd="0" presId="urn:microsoft.com/office/officeart/2005/8/layout/orgChart1"/>
    <dgm:cxn modelId="{1469E2A9-F9E6-414E-AFEC-0407665481EE}" type="presParOf" srcId="{E2EC4CB8-7AAB-495F-8ED0-F024F97D390D}" destId="{861D6812-218F-4065-A12C-CCE8562A3165}" srcOrd="0" destOrd="0" presId="urn:microsoft.com/office/officeart/2005/8/layout/orgChart1"/>
    <dgm:cxn modelId="{E1203549-BD73-4AC2-A805-F7FAF0EDEA31}" type="presParOf" srcId="{E2EC4CB8-7AAB-495F-8ED0-F024F97D390D}" destId="{C8F4A187-3F58-401E-9383-422380092612}" srcOrd="1" destOrd="0" presId="urn:microsoft.com/office/officeart/2005/8/layout/orgChart1"/>
    <dgm:cxn modelId="{10C91A55-CC53-4850-9F73-63C8EB531289}" type="presParOf" srcId="{6003BF07-5556-495A-9061-3C94F9510E3C}" destId="{48FB7B8C-8C5D-4FA2-AC85-2B8C34675BAC}" srcOrd="1" destOrd="0" presId="urn:microsoft.com/office/officeart/2005/8/layout/orgChart1"/>
    <dgm:cxn modelId="{836DC876-7104-42B0-A35F-61E270DC3CF3}" type="presParOf" srcId="{6003BF07-5556-495A-9061-3C94F9510E3C}" destId="{B12DC530-68CE-4137-BCB4-06237017B29C}" srcOrd="2" destOrd="0" presId="urn:microsoft.com/office/officeart/2005/8/layout/orgChart1"/>
    <dgm:cxn modelId="{FCDD7C1B-6E48-4F00-8D54-729656B0B893}" type="presParOf" srcId="{70245A50-2637-4435-8CAF-CF53F5FF1EBE}" destId="{4D63F6C4-AAB0-49BA-AF0A-2668C564F46A}" srcOrd="6" destOrd="0" presId="urn:microsoft.com/office/officeart/2005/8/layout/orgChart1"/>
    <dgm:cxn modelId="{4E07668B-8177-4F4F-8958-D094BBAFBB29}" type="presParOf" srcId="{70245A50-2637-4435-8CAF-CF53F5FF1EBE}" destId="{D0AD03E7-8DF4-4F14-8C5F-2E50FC541CF1}" srcOrd="7" destOrd="0" presId="urn:microsoft.com/office/officeart/2005/8/layout/orgChart1"/>
    <dgm:cxn modelId="{BC823DA1-7F59-4246-9E3E-A1F336F19D62}" type="presParOf" srcId="{D0AD03E7-8DF4-4F14-8C5F-2E50FC541CF1}" destId="{78E722CC-6009-4BA7-9902-227417CC5943}" srcOrd="0" destOrd="0" presId="urn:microsoft.com/office/officeart/2005/8/layout/orgChart1"/>
    <dgm:cxn modelId="{0DB387C9-59CE-455B-9BED-ABC4CEFF2D68}" type="presParOf" srcId="{78E722CC-6009-4BA7-9902-227417CC5943}" destId="{44A2920D-8AB8-4939-B691-9B2C8411BEA8}" srcOrd="0" destOrd="0" presId="urn:microsoft.com/office/officeart/2005/8/layout/orgChart1"/>
    <dgm:cxn modelId="{8708E262-76F1-4E63-84DF-254030A2615D}" type="presParOf" srcId="{78E722CC-6009-4BA7-9902-227417CC5943}" destId="{5C69F6A4-E2EE-4A53-ABB2-32CDB0CE0C3F}" srcOrd="1" destOrd="0" presId="urn:microsoft.com/office/officeart/2005/8/layout/orgChart1"/>
    <dgm:cxn modelId="{107C7CAB-FEDA-45F9-9FFB-38273C7D9E68}" type="presParOf" srcId="{D0AD03E7-8DF4-4F14-8C5F-2E50FC541CF1}" destId="{7B54698E-11FC-4A64-893A-1A7F61D448D7}" srcOrd="1" destOrd="0" presId="urn:microsoft.com/office/officeart/2005/8/layout/orgChart1"/>
    <dgm:cxn modelId="{A3B0EF71-B327-419B-9ED0-C43C46F33518}" type="presParOf" srcId="{D0AD03E7-8DF4-4F14-8C5F-2E50FC541CF1}" destId="{491C0EE9-04AD-4716-9CD4-F5793A4B7695}" srcOrd="2" destOrd="0" presId="urn:microsoft.com/office/officeart/2005/8/layout/orgChart1"/>
    <dgm:cxn modelId="{2AF32A7A-2FBB-42ED-B394-3257324EE4C2}" type="presParOf" srcId="{5FA3E8E8-F3EF-4CE7-8B17-FEAFDC58C0DF}" destId="{DCD635CD-B793-4FF0-B828-13692503010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D6F0A-6581-4A39-9204-98E0540212E7}" type="doc">
      <dgm:prSet loTypeId="urn:microsoft.com/office/officeart/2005/8/layout/orgChart1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5596BAB-948A-47C0-B9E9-7872AE184D69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Index</a:t>
          </a:r>
        </a:p>
      </dgm:t>
    </dgm:pt>
    <dgm:pt modelId="{5B5BADE2-E965-4A64-A40E-F72208E60386}" type="parTrans" cxnId="{8941929A-4701-4253-B8DF-89922722C75F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F96FCAE9-9B88-4055-B8F8-DBF58E2ED0B0}" type="sibTrans" cxnId="{8941929A-4701-4253-B8DF-89922722C75F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B02F908A-8CE0-45D9-A89C-84A9FC596EE6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About Us</a:t>
          </a:r>
        </a:p>
      </dgm:t>
    </dgm:pt>
    <dgm:pt modelId="{64D7CE28-6DE5-43B8-BF9E-5800B9DD0D14}" type="parTrans" cxnId="{6BECAFC4-6B7A-4D18-8C1B-070A9F71F9BF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81CD6F74-60A9-4320-9C6F-D75EE30D2136}" type="sibTrans" cxnId="{6BECAFC4-6B7A-4D18-8C1B-070A9F71F9BF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5F5921F8-5851-4CCA-A624-C93C3B045008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Our Products</a:t>
          </a:r>
        </a:p>
      </dgm:t>
    </dgm:pt>
    <dgm:pt modelId="{3831F785-9CCA-4F92-B155-0145CA5743D3}" type="parTrans" cxnId="{ABE2362F-5289-4F8E-854A-1D9916F6E2DD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2CE67DDC-1494-4199-B88F-86BBA8371195}" type="sibTrans" cxnId="{ABE2362F-5289-4F8E-854A-1D9916F6E2DD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525BD670-A7F0-400C-AB5F-FEC7A8E4368E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Locate Us</a:t>
          </a:r>
        </a:p>
      </dgm:t>
    </dgm:pt>
    <dgm:pt modelId="{2DB02052-19BD-4DEC-93BC-891DBCCBB01B}" type="parTrans" cxnId="{FC2E6C02-B91D-48DA-99F2-A74416A69D6E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4098D3C9-9372-4006-ACD5-3615894810C4}" type="sibTrans" cxnId="{FC2E6C02-B91D-48DA-99F2-A74416A69D6E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7620D391-D348-4C4B-BAE8-16E506ED41CF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Contact Us</a:t>
          </a:r>
        </a:p>
      </dgm:t>
    </dgm:pt>
    <dgm:pt modelId="{50C404B7-9183-4EC9-B3BD-9B15573A13D7}" type="parTrans" cxnId="{C6729629-6BC1-49E3-A26B-02064EB38941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CE342C85-CE6F-4172-93E5-F7D3F5E5BDE7}" type="sibTrans" cxnId="{C6729629-6BC1-49E3-A26B-02064EB38941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64C3E518-634D-4EB5-878A-4E3E0899C6C5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Product1</a:t>
          </a:r>
        </a:p>
      </dgm:t>
    </dgm:pt>
    <dgm:pt modelId="{A641C80A-E297-461D-A5F7-719197A3C473}" type="parTrans" cxnId="{E4537BA8-6E6F-4C34-B3D6-9730CD4C484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7B4F8C35-E66E-4691-9A24-E303CD22D3F4}" type="sibTrans" cxnId="{E4537BA8-6E6F-4C34-B3D6-9730CD4C484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982AD9CE-9DD1-478C-BDF4-FD3E9FE4D9A2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Product2</a:t>
          </a:r>
        </a:p>
      </dgm:t>
    </dgm:pt>
    <dgm:pt modelId="{2BA4F325-7A44-4AEC-91C6-0EB8CF21B113}" type="parTrans" cxnId="{620B461B-1585-4BCB-8CE1-59A2BFF1A071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67C56F7E-CF96-4E7B-A049-C2A8AAB49CEB}" type="sibTrans" cxnId="{620B461B-1585-4BCB-8CE1-59A2BFF1A071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B294744C-C8B3-40EA-A562-56F4CEAD81CF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Product3</a:t>
          </a:r>
        </a:p>
      </dgm:t>
    </dgm:pt>
    <dgm:pt modelId="{0EAA646D-ED76-4955-9F35-54C3E2E7E23F}" type="parTrans" cxnId="{3AC7BA68-5DAE-4C56-81C6-A8E54AA38C6D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22CE46CA-A689-4266-A5C6-8AB3E95155BE}" type="sibTrans" cxnId="{3AC7BA68-5DAE-4C56-81C6-A8E54AA38C6D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E15FAB69-D0A0-40F0-9310-0205F233774D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Buy Now</a:t>
          </a:r>
        </a:p>
      </dgm:t>
    </dgm:pt>
    <dgm:pt modelId="{31A759AF-E466-46D4-BAF5-F698D3FF4A4D}" type="parTrans" cxnId="{F44010D1-600B-4CF6-84D5-09791880BE42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A72C3281-AEE2-4208-97B2-A58C08C0E5B8}" type="sibTrans" cxnId="{F44010D1-600B-4CF6-84D5-09791880BE42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3EC0E612-8E9A-4C10-98A5-073E02CCBB4D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Buy Now</a:t>
          </a:r>
        </a:p>
      </dgm:t>
    </dgm:pt>
    <dgm:pt modelId="{8EF3B947-C522-455D-B696-28AAADDB147C}" type="parTrans" cxnId="{621DBA5D-A5B5-4C4E-8BDA-909C5453B89E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A95FB209-A9F8-426D-9F76-36FD5ED81E7D}" type="sibTrans" cxnId="{621DBA5D-A5B5-4C4E-8BDA-909C5453B89E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A0D88A27-7F6D-47C2-B3DD-A7090FC04895}">
      <dgm:prSet phldrT="[Text]"/>
      <dgm:spPr/>
      <dgm:t>
        <a:bodyPr/>
        <a:lstStyle/>
        <a:p>
          <a:r>
            <a:rPr lang="en-GB" dirty="0" err="1">
              <a:solidFill>
                <a:sysClr val="windowText" lastClr="000000"/>
              </a:solidFill>
            </a:rPr>
            <a:t>Preorder</a:t>
          </a:r>
          <a:endParaRPr lang="en-GB" dirty="0">
            <a:solidFill>
              <a:sysClr val="windowText" lastClr="000000"/>
            </a:solidFill>
          </a:endParaRPr>
        </a:p>
      </dgm:t>
    </dgm:pt>
    <dgm:pt modelId="{64E11636-F41F-423A-9329-3F3C2D66A2C7}" type="parTrans" cxnId="{ABB90C2B-EC9B-4618-AD58-EBA8254814C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8831B901-1515-4374-9A48-0777BA6606B6}" type="sibTrans" cxnId="{ABB90C2B-EC9B-4618-AD58-EBA8254814C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0326F8B6-F086-49DB-B2D5-68728783E947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Login</a:t>
          </a:r>
        </a:p>
      </dgm:t>
    </dgm:pt>
    <dgm:pt modelId="{BAAF776A-B812-4753-9FF2-2DB5A9ADB958}" type="parTrans" cxnId="{A80104C2-F9C2-48A8-8119-39559786A6FB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FC113389-2747-4569-BCC3-A3E6B457A507}" type="sibTrans" cxnId="{A80104C2-F9C2-48A8-8119-39559786A6FB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F30DDA51-3C16-41D7-A7C7-6B41992A20A8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Account</a:t>
          </a:r>
        </a:p>
      </dgm:t>
    </dgm:pt>
    <dgm:pt modelId="{2110D581-7E16-4BF7-88D7-87B1146490CE}" type="parTrans" cxnId="{3D564C69-E8E7-410C-B6EA-08E237CEFE46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1A47E4FA-E446-43C6-8BC9-29B27A0E6EBF}" type="sibTrans" cxnId="{3D564C69-E8E7-410C-B6EA-08E237CEFE46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AEEDCB9B-B6B4-4ACF-AF64-0C53CC8B1E78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Balance</a:t>
          </a:r>
        </a:p>
      </dgm:t>
    </dgm:pt>
    <dgm:pt modelId="{1D12DF8B-8BC4-496C-AF59-CCFE830FEC1A}" type="parTrans" cxnId="{18CA448E-DC05-4D53-B9D5-45D822E0B633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3A490E29-5CEE-41A0-979F-2DF10DEB4255}" type="sibTrans" cxnId="{18CA448E-DC05-4D53-B9D5-45D822E0B633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37B3FE1B-22AF-4E2B-8FEC-E418E80B4588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Logout</a:t>
          </a:r>
        </a:p>
      </dgm:t>
    </dgm:pt>
    <dgm:pt modelId="{1CF3DF9F-A642-4C4C-ACD1-7D2CD768A35A}" type="parTrans" cxnId="{4CCDC185-710C-40CE-A303-34AB2FD61600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4D457096-9AB7-497E-8A28-60FD33FC7F50}" type="sibTrans" cxnId="{4CCDC185-710C-40CE-A303-34AB2FD61600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DA8926FF-52EE-4D3D-96F0-DD94770D872D}" type="pres">
      <dgm:prSet presAssocID="{3E4D6F0A-6581-4A39-9204-98E0540212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A3E8E8-F3EF-4CE7-8B17-FEAFDC58C0DF}" type="pres">
      <dgm:prSet presAssocID="{25596BAB-948A-47C0-B9E9-7872AE184D69}" presName="hierRoot1" presStyleCnt="0">
        <dgm:presLayoutVars>
          <dgm:hierBranch val="init"/>
        </dgm:presLayoutVars>
      </dgm:prSet>
      <dgm:spPr/>
    </dgm:pt>
    <dgm:pt modelId="{2784B5F1-73E3-4883-89EB-69F507093AAE}" type="pres">
      <dgm:prSet presAssocID="{25596BAB-948A-47C0-B9E9-7872AE184D69}" presName="rootComposite1" presStyleCnt="0"/>
      <dgm:spPr/>
    </dgm:pt>
    <dgm:pt modelId="{9C6D2A67-364B-47BF-82D3-4DDC3A03A442}" type="pres">
      <dgm:prSet presAssocID="{25596BAB-948A-47C0-B9E9-7872AE184D69}" presName="rootText1" presStyleLbl="node0" presStyleIdx="0" presStyleCnt="1">
        <dgm:presLayoutVars>
          <dgm:chPref val="3"/>
        </dgm:presLayoutVars>
      </dgm:prSet>
      <dgm:spPr/>
    </dgm:pt>
    <dgm:pt modelId="{49FA9E4E-D94A-44FB-81EF-106AF4F40027}" type="pres">
      <dgm:prSet presAssocID="{25596BAB-948A-47C0-B9E9-7872AE184D69}" presName="rootConnector1" presStyleLbl="node1" presStyleIdx="0" presStyleCnt="0"/>
      <dgm:spPr/>
    </dgm:pt>
    <dgm:pt modelId="{70245A50-2637-4435-8CAF-CF53F5FF1EBE}" type="pres">
      <dgm:prSet presAssocID="{25596BAB-948A-47C0-B9E9-7872AE184D69}" presName="hierChild2" presStyleCnt="0"/>
      <dgm:spPr/>
    </dgm:pt>
    <dgm:pt modelId="{93635E45-C50E-4EDC-A86C-A3DCA26AAA92}" type="pres">
      <dgm:prSet presAssocID="{64D7CE28-6DE5-43B8-BF9E-5800B9DD0D14}" presName="Name37" presStyleLbl="parChTrans1D2" presStyleIdx="0" presStyleCnt="5"/>
      <dgm:spPr/>
    </dgm:pt>
    <dgm:pt modelId="{8AE51D41-F3A0-459F-B8A5-9CF407580859}" type="pres">
      <dgm:prSet presAssocID="{B02F908A-8CE0-45D9-A89C-84A9FC596EE6}" presName="hierRoot2" presStyleCnt="0">
        <dgm:presLayoutVars>
          <dgm:hierBranch val="init"/>
        </dgm:presLayoutVars>
      </dgm:prSet>
      <dgm:spPr/>
    </dgm:pt>
    <dgm:pt modelId="{2FFC0BE7-FAD1-4187-93E3-BD5691576174}" type="pres">
      <dgm:prSet presAssocID="{B02F908A-8CE0-45D9-A89C-84A9FC596EE6}" presName="rootComposite" presStyleCnt="0"/>
      <dgm:spPr/>
    </dgm:pt>
    <dgm:pt modelId="{8F6C555C-5E1D-4C1C-B667-9D0D916408CD}" type="pres">
      <dgm:prSet presAssocID="{B02F908A-8CE0-45D9-A89C-84A9FC596EE6}" presName="rootText" presStyleLbl="node2" presStyleIdx="0" presStyleCnt="5">
        <dgm:presLayoutVars>
          <dgm:chPref val="3"/>
        </dgm:presLayoutVars>
      </dgm:prSet>
      <dgm:spPr/>
    </dgm:pt>
    <dgm:pt modelId="{4009BC98-C10F-46E8-AB2D-F84DABDAEAF3}" type="pres">
      <dgm:prSet presAssocID="{B02F908A-8CE0-45D9-A89C-84A9FC596EE6}" presName="rootConnector" presStyleLbl="node2" presStyleIdx="0" presStyleCnt="5"/>
      <dgm:spPr/>
    </dgm:pt>
    <dgm:pt modelId="{031B464C-262C-4CC8-BA4A-3E05105255E4}" type="pres">
      <dgm:prSet presAssocID="{B02F908A-8CE0-45D9-A89C-84A9FC596EE6}" presName="hierChild4" presStyleCnt="0"/>
      <dgm:spPr/>
    </dgm:pt>
    <dgm:pt modelId="{EC864806-8B1C-41A1-9BA4-EB73F8B7C8F1}" type="pres">
      <dgm:prSet presAssocID="{B02F908A-8CE0-45D9-A89C-84A9FC596EE6}" presName="hierChild5" presStyleCnt="0"/>
      <dgm:spPr/>
    </dgm:pt>
    <dgm:pt modelId="{1B52025F-DDD1-47B7-8CD3-CF8C35650328}" type="pres">
      <dgm:prSet presAssocID="{3831F785-9CCA-4F92-B155-0145CA5743D3}" presName="Name37" presStyleLbl="parChTrans1D2" presStyleIdx="1" presStyleCnt="5"/>
      <dgm:spPr/>
    </dgm:pt>
    <dgm:pt modelId="{E87245C1-3D5A-4EFF-8CA3-FBFC115BD941}" type="pres">
      <dgm:prSet presAssocID="{5F5921F8-5851-4CCA-A624-C93C3B045008}" presName="hierRoot2" presStyleCnt="0">
        <dgm:presLayoutVars>
          <dgm:hierBranch val="init"/>
        </dgm:presLayoutVars>
      </dgm:prSet>
      <dgm:spPr/>
    </dgm:pt>
    <dgm:pt modelId="{B1761B5A-B711-4438-94AE-C308BD5D9105}" type="pres">
      <dgm:prSet presAssocID="{5F5921F8-5851-4CCA-A624-C93C3B045008}" presName="rootComposite" presStyleCnt="0"/>
      <dgm:spPr/>
    </dgm:pt>
    <dgm:pt modelId="{53D781F9-FBB2-4B00-864A-56464AC73E55}" type="pres">
      <dgm:prSet presAssocID="{5F5921F8-5851-4CCA-A624-C93C3B045008}" presName="rootText" presStyleLbl="node2" presStyleIdx="1" presStyleCnt="5">
        <dgm:presLayoutVars>
          <dgm:chPref val="3"/>
        </dgm:presLayoutVars>
      </dgm:prSet>
      <dgm:spPr/>
    </dgm:pt>
    <dgm:pt modelId="{D52D74E2-F63A-4FF2-A490-D69708406A5D}" type="pres">
      <dgm:prSet presAssocID="{5F5921F8-5851-4CCA-A624-C93C3B045008}" presName="rootConnector" presStyleLbl="node2" presStyleIdx="1" presStyleCnt="5"/>
      <dgm:spPr/>
    </dgm:pt>
    <dgm:pt modelId="{E291789D-7D17-470D-B556-F7C7A7259ACF}" type="pres">
      <dgm:prSet presAssocID="{5F5921F8-5851-4CCA-A624-C93C3B045008}" presName="hierChild4" presStyleCnt="0"/>
      <dgm:spPr/>
    </dgm:pt>
    <dgm:pt modelId="{17D2ABBB-94F0-41A2-BC21-95E6CAE50782}" type="pres">
      <dgm:prSet presAssocID="{A641C80A-E297-461D-A5F7-719197A3C473}" presName="Name37" presStyleLbl="parChTrans1D3" presStyleIdx="0" presStyleCnt="6"/>
      <dgm:spPr/>
    </dgm:pt>
    <dgm:pt modelId="{2055CB51-1D18-488D-95CC-18272017C31E}" type="pres">
      <dgm:prSet presAssocID="{64C3E518-634D-4EB5-878A-4E3E0899C6C5}" presName="hierRoot2" presStyleCnt="0">
        <dgm:presLayoutVars>
          <dgm:hierBranch val="init"/>
        </dgm:presLayoutVars>
      </dgm:prSet>
      <dgm:spPr/>
    </dgm:pt>
    <dgm:pt modelId="{CFAE0C84-8D73-4AE7-90B6-97591AC1617C}" type="pres">
      <dgm:prSet presAssocID="{64C3E518-634D-4EB5-878A-4E3E0899C6C5}" presName="rootComposite" presStyleCnt="0"/>
      <dgm:spPr/>
    </dgm:pt>
    <dgm:pt modelId="{56034E2C-BD3F-4C22-843D-453C03609E2D}" type="pres">
      <dgm:prSet presAssocID="{64C3E518-634D-4EB5-878A-4E3E0899C6C5}" presName="rootText" presStyleLbl="node3" presStyleIdx="0" presStyleCnt="6">
        <dgm:presLayoutVars>
          <dgm:chPref val="3"/>
        </dgm:presLayoutVars>
      </dgm:prSet>
      <dgm:spPr/>
    </dgm:pt>
    <dgm:pt modelId="{66E46865-BAF6-4E3C-BAA3-75EE1D2955C7}" type="pres">
      <dgm:prSet presAssocID="{64C3E518-634D-4EB5-878A-4E3E0899C6C5}" presName="rootConnector" presStyleLbl="node3" presStyleIdx="0" presStyleCnt="6"/>
      <dgm:spPr/>
    </dgm:pt>
    <dgm:pt modelId="{A1F1F311-E9C0-46E3-94C9-0FE624A346A8}" type="pres">
      <dgm:prSet presAssocID="{64C3E518-634D-4EB5-878A-4E3E0899C6C5}" presName="hierChild4" presStyleCnt="0"/>
      <dgm:spPr/>
    </dgm:pt>
    <dgm:pt modelId="{AF6D2851-18E5-482C-9388-FCAB59A9509E}" type="pres">
      <dgm:prSet presAssocID="{31A759AF-E466-46D4-BAF5-F698D3FF4A4D}" presName="Name37" presStyleLbl="parChTrans1D4" presStyleIdx="0" presStyleCnt="3"/>
      <dgm:spPr/>
    </dgm:pt>
    <dgm:pt modelId="{5E9396E2-110F-4336-B4E4-DA65438EA577}" type="pres">
      <dgm:prSet presAssocID="{E15FAB69-D0A0-40F0-9310-0205F233774D}" presName="hierRoot2" presStyleCnt="0">
        <dgm:presLayoutVars>
          <dgm:hierBranch val="init"/>
        </dgm:presLayoutVars>
      </dgm:prSet>
      <dgm:spPr/>
    </dgm:pt>
    <dgm:pt modelId="{66962B6B-F39A-4439-8C4D-4AA42AB715A8}" type="pres">
      <dgm:prSet presAssocID="{E15FAB69-D0A0-40F0-9310-0205F233774D}" presName="rootComposite" presStyleCnt="0"/>
      <dgm:spPr/>
    </dgm:pt>
    <dgm:pt modelId="{4C52E981-0996-4D01-BE84-4D9C22060757}" type="pres">
      <dgm:prSet presAssocID="{E15FAB69-D0A0-40F0-9310-0205F233774D}" presName="rootText" presStyleLbl="node4" presStyleIdx="0" presStyleCnt="3">
        <dgm:presLayoutVars>
          <dgm:chPref val="3"/>
        </dgm:presLayoutVars>
      </dgm:prSet>
      <dgm:spPr/>
    </dgm:pt>
    <dgm:pt modelId="{9FCD6C9B-8ED4-4A98-B611-33C395DD60AD}" type="pres">
      <dgm:prSet presAssocID="{E15FAB69-D0A0-40F0-9310-0205F233774D}" presName="rootConnector" presStyleLbl="node4" presStyleIdx="0" presStyleCnt="3"/>
      <dgm:spPr/>
    </dgm:pt>
    <dgm:pt modelId="{64EAD4E0-AE1E-455B-8546-7EF04DAE5653}" type="pres">
      <dgm:prSet presAssocID="{E15FAB69-D0A0-40F0-9310-0205F233774D}" presName="hierChild4" presStyleCnt="0"/>
      <dgm:spPr/>
    </dgm:pt>
    <dgm:pt modelId="{9F3FFE46-2E03-4CAC-A1C0-312A0431ABEC}" type="pres">
      <dgm:prSet presAssocID="{E15FAB69-D0A0-40F0-9310-0205F233774D}" presName="hierChild5" presStyleCnt="0"/>
      <dgm:spPr/>
    </dgm:pt>
    <dgm:pt modelId="{EFECA45C-0E8C-407C-9BD0-4E5C0818A676}" type="pres">
      <dgm:prSet presAssocID="{64C3E518-634D-4EB5-878A-4E3E0899C6C5}" presName="hierChild5" presStyleCnt="0"/>
      <dgm:spPr/>
    </dgm:pt>
    <dgm:pt modelId="{F8D2EC59-0232-4024-8CA8-7205346FDC6E}" type="pres">
      <dgm:prSet presAssocID="{2BA4F325-7A44-4AEC-91C6-0EB8CF21B113}" presName="Name37" presStyleLbl="parChTrans1D3" presStyleIdx="1" presStyleCnt="6"/>
      <dgm:spPr/>
    </dgm:pt>
    <dgm:pt modelId="{BAEB237B-75BD-484E-80A0-2600C9206650}" type="pres">
      <dgm:prSet presAssocID="{982AD9CE-9DD1-478C-BDF4-FD3E9FE4D9A2}" presName="hierRoot2" presStyleCnt="0">
        <dgm:presLayoutVars>
          <dgm:hierBranch val="init"/>
        </dgm:presLayoutVars>
      </dgm:prSet>
      <dgm:spPr/>
    </dgm:pt>
    <dgm:pt modelId="{B8AEE782-07A4-4FEB-A06E-4E2E621B8077}" type="pres">
      <dgm:prSet presAssocID="{982AD9CE-9DD1-478C-BDF4-FD3E9FE4D9A2}" presName="rootComposite" presStyleCnt="0"/>
      <dgm:spPr/>
    </dgm:pt>
    <dgm:pt modelId="{ED3A3DE2-7861-417C-AD13-7E8E82D3E07B}" type="pres">
      <dgm:prSet presAssocID="{982AD9CE-9DD1-478C-BDF4-FD3E9FE4D9A2}" presName="rootText" presStyleLbl="node3" presStyleIdx="1" presStyleCnt="6">
        <dgm:presLayoutVars>
          <dgm:chPref val="3"/>
        </dgm:presLayoutVars>
      </dgm:prSet>
      <dgm:spPr/>
    </dgm:pt>
    <dgm:pt modelId="{3A631CF8-3C9F-4ED1-91BB-F82603D8937F}" type="pres">
      <dgm:prSet presAssocID="{982AD9CE-9DD1-478C-BDF4-FD3E9FE4D9A2}" presName="rootConnector" presStyleLbl="node3" presStyleIdx="1" presStyleCnt="6"/>
      <dgm:spPr/>
    </dgm:pt>
    <dgm:pt modelId="{9F18BBBB-2769-4FB0-9704-B9ED6D640299}" type="pres">
      <dgm:prSet presAssocID="{982AD9CE-9DD1-478C-BDF4-FD3E9FE4D9A2}" presName="hierChild4" presStyleCnt="0"/>
      <dgm:spPr/>
    </dgm:pt>
    <dgm:pt modelId="{FE3D3FD6-D102-4B2B-B501-311E70D52842}" type="pres">
      <dgm:prSet presAssocID="{8EF3B947-C522-455D-B696-28AAADDB147C}" presName="Name37" presStyleLbl="parChTrans1D4" presStyleIdx="1" presStyleCnt="3"/>
      <dgm:spPr/>
    </dgm:pt>
    <dgm:pt modelId="{2896A8CE-5159-4668-BA66-4E34D5BD3215}" type="pres">
      <dgm:prSet presAssocID="{3EC0E612-8E9A-4C10-98A5-073E02CCBB4D}" presName="hierRoot2" presStyleCnt="0">
        <dgm:presLayoutVars>
          <dgm:hierBranch val="init"/>
        </dgm:presLayoutVars>
      </dgm:prSet>
      <dgm:spPr/>
    </dgm:pt>
    <dgm:pt modelId="{78411E40-D243-4F9C-B9E9-D363B9D0FF0E}" type="pres">
      <dgm:prSet presAssocID="{3EC0E612-8E9A-4C10-98A5-073E02CCBB4D}" presName="rootComposite" presStyleCnt="0"/>
      <dgm:spPr/>
    </dgm:pt>
    <dgm:pt modelId="{A03AA20D-AEF1-48EC-9EB1-ECBFA6AF02CE}" type="pres">
      <dgm:prSet presAssocID="{3EC0E612-8E9A-4C10-98A5-073E02CCBB4D}" presName="rootText" presStyleLbl="node4" presStyleIdx="1" presStyleCnt="3">
        <dgm:presLayoutVars>
          <dgm:chPref val="3"/>
        </dgm:presLayoutVars>
      </dgm:prSet>
      <dgm:spPr/>
    </dgm:pt>
    <dgm:pt modelId="{653D8EDC-00D6-4DB0-9D4F-96B5426856AE}" type="pres">
      <dgm:prSet presAssocID="{3EC0E612-8E9A-4C10-98A5-073E02CCBB4D}" presName="rootConnector" presStyleLbl="node4" presStyleIdx="1" presStyleCnt="3"/>
      <dgm:spPr/>
    </dgm:pt>
    <dgm:pt modelId="{941453FE-68B7-4AE6-A9EA-A06568C614A1}" type="pres">
      <dgm:prSet presAssocID="{3EC0E612-8E9A-4C10-98A5-073E02CCBB4D}" presName="hierChild4" presStyleCnt="0"/>
      <dgm:spPr/>
    </dgm:pt>
    <dgm:pt modelId="{E2886A11-A6F4-4A46-A7B4-08C130BF203C}" type="pres">
      <dgm:prSet presAssocID="{3EC0E612-8E9A-4C10-98A5-073E02CCBB4D}" presName="hierChild5" presStyleCnt="0"/>
      <dgm:spPr/>
    </dgm:pt>
    <dgm:pt modelId="{8393F828-5218-4438-A66E-A24F1AEDE0B1}" type="pres">
      <dgm:prSet presAssocID="{982AD9CE-9DD1-478C-BDF4-FD3E9FE4D9A2}" presName="hierChild5" presStyleCnt="0"/>
      <dgm:spPr/>
    </dgm:pt>
    <dgm:pt modelId="{5449C4DC-E1E8-4895-B433-99029C00135C}" type="pres">
      <dgm:prSet presAssocID="{0EAA646D-ED76-4955-9F35-54C3E2E7E23F}" presName="Name37" presStyleLbl="parChTrans1D3" presStyleIdx="2" presStyleCnt="6"/>
      <dgm:spPr/>
    </dgm:pt>
    <dgm:pt modelId="{7A52C52B-A9B9-435B-9688-5B7672912E5B}" type="pres">
      <dgm:prSet presAssocID="{B294744C-C8B3-40EA-A562-56F4CEAD81CF}" presName="hierRoot2" presStyleCnt="0">
        <dgm:presLayoutVars>
          <dgm:hierBranch val="init"/>
        </dgm:presLayoutVars>
      </dgm:prSet>
      <dgm:spPr/>
    </dgm:pt>
    <dgm:pt modelId="{94E0E3C1-651C-486E-8216-2B17E295F04E}" type="pres">
      <dgm:prSet presAssocID="{B294744C-C8B3-40EA-A562-56F4CEAD81CF}" presName="rootComposite" presStyleCnt="0"/>
      <dgm:spPr/>
    </dgm:pt>
    <dgm:pt modelId="{13CF28B6-8E65-495D-BF59-B501BABA9405}" type="pres">
      <dgm:prSet presAssocID="{B294744C-C8B3-40EA-A562-56F4CEAD81CF}" presName="rootText" presStyleLbl="node3" presStyleIdx="2" presStyleCnt="6">
        <dgm:presLayoutVars>
          <dgm:chPref val="3"/>
        </dgm:presLayoutVars>
      </dgm:prSet>
      <dgm:spPr/>
    </dgm:pt>
    <dgm:pt modelId="{B6A14930-DD8E-4772-9D52-432A7F35BCA8}" type="pres">
      <dgm:prSet presAssocID="{B294744C-C8B3-40EA-A562-56F4CEAD81CF}" presName="rootConnector" presStyleLbl="node3" presStyleIdx="2" presStyleCnt="6"/>
      <dgm:spPr/>
    </dgm:pt>
    <dgm:pt modelId="{22B3349E-EA2B-492E-BDAB-22445BEA48E4}" type="pres">
      <dgm:prSet presAssocID="{B294744C-C8B3-40EA-A562-56F4CEAD81CF}" presName="hierChild4" presStyleCnt="0"/>
      <dgm:spPr/>
    </dgm:pt>
    <dgm:pt modelId="{F63D6FB4-68F6-4BC1-90A6-02DC58AACF86}" type="pres">
      <dgm:prSet presAssocID="{64E11636-F41F-423A-9329-3F3C2D66A2C7}" presName="Name37" presStyleLbl="parChTrans1D4" presStyleIdx="2" presStyleCnt="3"/>
      <dgm:spPr/>
    </dgm:pt>
    <dgm:pt modelId="{7EA71B03-C25D-4728-8D88-3350D45FF27D}" type="pres">
      <dgm:prSet presAssocID="{A0D88A27-7F6D-47C2-B3DD-A7090FC04895}" presName="hierRoot2" presStyleCnt="0">
        <dgm:presLayoutVars>
          <dgm:hierBranch val="init"/>
        </dgm:presLayoutVars>
      </dgm:prSet>
      <dgm:spPr/>
    </dgm:pt>
    <dgm:pt modelId="{1038F755-6D74-4E6F-8789-5B6074476149}" type="pres">
      <dgm:prSet presAssocID="{A0D88A27-7F6D-47C2-B3DD-A7090FC04895}" presName="rootComposite" presStyleCnt="0"/>
      <dgm:spPr/>
    </dgm:pt>
    <dgm:pt modelId="{E147D1F1-0023-4724-AF91-76E198BF7B95}" type="pres">
      <dgm:prSet presAssocID="{A0D88A27-7F6D-47C2-B3DD-A7090FC04895}" presName="rootText" presStyleLbl="node4" presStyleIdx="2" presStyleCnt="3">
        <dgm:presLayoutVars>
          <dgm:chPref val="3"/>
        </dgm:presLayoutVars>
      </dgm:prSet>
      <dgm:spPr/>
    </dgm:pt>
    <dgm:pt modelId="{6CB97307-91FA-420F-B691-42B3DFA663CB}" type="pres">
      <dgm:prSet presAssocID="{A0D88A27-7F6D-47C2-B3DD-A7090FC04895}" presName="rootConnector" presStyleLbl="node4" presStyleIdx="2" presStyleCnt="3"/>
      <dgm:spPr/>
    </dgm:pt>
    <dgm:pt modelId="{FA99D8ED-FBC4-47EC-BA8B-9FBC41247699}" type="pres">
      <dgm:prSet presAssocID="{A0D88A27-7F6D-47C2-B3DD-A7090FC04895}" presName="hierChild4" presStyleCnt="0"/>
      <dgm:spPr/>
    </dgm:pt>
    <dgm:pt modelId="{BB0F2CCE-EB40-4A8C-A634-E8AC748488BF}" type="pres">
      <dgm:prSet presAssocID="{A0D88A27-7F6D-47C2-B3DD-A7090FC04895}" presName="hierChild5" presStyleCnt="0"/>
      <dgm:spPr/>
    </dgm:pt>
    <dgm:pt modelId="{43BBDE40-CC3D-4B11-B931-204F065564F5}" type="pres">
      <dgm:prSet presAssocID="{B294744C-C8B3-40EA-A562-56F4CEAD81CF}" presName="hierChild5" presStyleCnt="0"/>
      <dgm:spPr/>
    </dgm:pt>
    <dgm:pt modelId="{F8A88153-F50E-4F44-A892-B5C6AB67D3AD}" type="pres">
      <dgm:prSet presAssocID="{5F5921F8-5851-4CCA-A624-C93C3B045008}" presName="hierChild5" presStyleCnt="0"/>
      <dgm:spPr/>
    </dgm:pt>
    <dgm:pt modelId="{A1D8934A-883C-41E8-9CBF-CF6AE3A8D753}" type="pres">
      <dgm:prSet presAssocID="{2DB02052-19BD-4DEC-93BC-891DBCCBB01B}" presName="Name37" presStyleLbl="parChTrans1D2" presStyleIdx="2" presStyleCnt="5"/>
      <dgm:spPr/>
    </dgm:pt>
    <dgm:pt modelId="{6003BF07-5556-495A-9061-3C94F9510E3C}" type="pres">
      <dgm:prSet presAssocID="{525BD670-A7F0-400C-AB5F-FEC7A8E4368E}" presName="hierRoot2" presStyleCnt="0">
        <dgm:presLayoutVars>
          <dgm:hierBranch val="init"/>
        </dgm:presLayoutVars>
      </dgm:prSet>
      <dgm:spPr/>
    </dgm:pt>
    <dgm:pt modelId="{E2EC4CB8-7AAB-495F-8ED0-F024F97D390D}" type="pres">
      <dgm:prSet presAssocID="{525BD670-A7F0-400C-AB5F-FEC7A8E4368E}" presName="rootComposite" presStyleCnt="0"/>
      <dgm:spPr/>
    </dgm:pt>
    <dgm:pt modelId="{861D6812-218F-4065-A12C-CCE8562A3165}" type="pres">
      <dgm:prSet presAssocID="{525BD670-A7F0-400C-AB5F-FEC7A8E4368E}" presName="rootText" presStyleLbl="node2" presStyleIdx="2" presStyleCnt="5">
        <dgm:presLayoutVars>
          <dgm:chPref val="3"/>
        </dgm:presLayoutVars>
      </dgm:prSet>
      <dgm:spPr/>
    </dgm:pt>
    <dgm:pt modelId="{C8F4A187-3F58-401E-9383-422380092612}" type="pres">
      <dgm:prSet presAssocID="{525BD670-A7F0-400C-AB5F-FEC7A8E4368E}" presName="rootConnector" presStyleLbl="node2" presStyleIdx="2" presStyleCnt="5"/>
      <dgm:spPr/>
    </dgm:pt>
    <dgm:pt modelId="{48FB7B8C-8C5D-4FA2-AC85-2B8C34675BAC}" type="pres">
      <dgm:prSet presAssocID="{525BD670-A7F0-400C-AB5F-FEC7A8E4368E}" presName="hierChild4" presStyleCnt="0"/>
      <dgm:spPr/>
    </dgm:pt>
    <dgm:pt modelId="{B12DC530-68CE-4137-BCB4-06237017B29C}" type="pres">
      <dgm:prSet presAssocID="{525BD670-A7F0-400C-AB5F-FEC7A8E4368E}" presName="hierChild5" presStyleCnt="0"/>
      <dgm:spPr/>
    </dgm:pt>
    <dgm:pt modelId="{4D63F6C4-AAB0-49BA-AF0A-2668C564F46A}" type="pres">
      <dgm:prSet presAssocID="{50C404B7-9183-4EC9-B3BD-9B15573A13D7}" presName="Name37" presStyleLbl="parChTrans1D2" presStyleIdx="3" presStyleCnt="5"/>
      <dgm:spPr/>
    </dgm:pt>
    <dgm:pt modelId="{D0AD03E7-8DF4-4F14-8C5F-2E50FC541CF1}" type="pres">
      <dgm:prSet presAssocID="{7620D391-D348-4C4B-BAE8-16E506ED41CF}" presName="hierRoot2" presStyleCnt="0">
        <dgm:presLayoutVars>
          <dgm:hierBranch val="init"/>
        </dgm:presLayoutVars>
      </dgm:prSet>
      <dgm:spPr/>
    </dgm:pt>
    <dgm:pt modelId="{78E722CC-6009-4BA7-9902-227417CC5943}" type="pres">
      <dgm:prSet presAssocID="{7620D391-D348-4C4B-BAE8-16E506ED41CF}" presName="rootComposite" presStyleCnt="0"/>
      <dgm:spPr/>
    </dgm:pt>
    <dgm:pt modelId="{44A2920D-8AB8-4939-B691-9B2C8411BEA8}" type="pres">
      <dgm:prSet presAssocID="{7620D391-D348-4C4B-BAE8-16E506ED41CF}" presName="rootText" presStyleLbl="node2" presStyleIdx="3" presStyleCnt="5">
        <dgm:presLayoutVars>
          <dgm:chPref val="3"/>
        </dgm:presLayoutVars>
      </dgm:prSet>
      <dgm:spPr/>
    </dgm:pt>
    <dgm:pt modelId="{5C69F6A4-E2EE-4A53-ABB2-32CDB0CE0C3F}" type="pres">
      <dgm:prSet presAssocID="{7620D391-D348-4C4B-BAE8-16E506ED41CF}" presName="rootConnector" presStyleLbl="node2" presStyleIdx="3" presStyleCnt="5"/>
      <dgm:spPr/>
    </dgm:pt>
    <dgm:pt modelId="{7B54698E-11FC-4A64-893A-1A7F61D448D7}" type="pres">
      <dgm:prSet presAssocID="{7620D391-D348-4C4B-BAE8-16E506ED41CF}" presName="hierChild4" presStyleCnt="0"/>
      <dgm:spPr/>
    </dgm:pt>
    <dgm:pt modelId="{491C0EE9-04AD-4716-9CD4-F5793A4B7695}" type="pres">
      <dgm:prSet presAssocID="{7620D391-D348-4C4B-BAE8-16E506ED41CF}" presName="hierChild5" presStyleCnt="0"/>
      <dgm:spPr/>
    </dgm:pt>
    <dgm:pt modelId="{EA277EA6-5966-4031-BEF9-A8BDC191EF61}" type="pres">
      <dgm:prSet presAssocID="{BAAF776A-B812-4753-9FF2-2DB5A9ADB958}" presName="Name37" presStyleLbl="parChTrans1D2" presStyleIdx="4" presStyleCnt="5"/>
      <dgm:spPr/>
    </dgm:pt>
    <dgm:pt modelId="{CD7B3651-8F98-4789-A41E-ADD07F9B7EAE}" type="pres">
      <dgm:prSet presAssocID="{0326F8B6-F086-49DB-B2D5-68728783E947}" presName="hierRoot2" presStyleCnt="0">
        <dgm:presLayoutVars>
          <dgm:hierBranch val="init"/>
        </dgm:presLayoutVars>
      </dgm:prSet>
      <dgm:spPr/>
    </dgm:pt>
    <dgm:pt modelId="{7C7BB4D2-A3DB-4AA6-A7BC-28821784FB36}" type="pres">
      <dgm:prSet presAssocID="{0326F8B6-F086-49DB-B2D5-68728783E947}" presName="rootComposite" presStyleCnt="0"/>
      <dgm:spPr/>
    </dgm:pt>
    <dgm:pt modelId="{CF60420F-CA27-4252-BEE1-6D7C312839F4}" type="pres">
      <dgm:prSet presAssocID="{0326F8B6-F086-49DB-B2D5-68728783E947}" presName="rootText" presStyleLbl="node2" presStyleIdx="4" presStyleCnt="5">
        <dgm:presLayoutVars>
          <dgm:chPref val="3"/>
        </dgm:presLayoutVars>
      </dgm:prSet>
      <dgm:spPr/>
    </dgm:pt>
    <dgm:pt modelId="{642E8321-15DE-40D4-AED5-4CC14C0CAA73}" type="pres">
      <dgm:prSet presAssocID="{0326F8B6-F086-49DB-B2D5-68728783E947}" presName="rootConnector" presStyleLbl="node2" presStyleIdx="4" presStyleCnt="5"/>
      <dgm:spPr/>
    </dgm:pt>
    <dgm:pt modelId="{F880366C-666E-4608-9F65-E0BE2EAFAC95}" type="pres">
      <dgm:prSet presAssocID="{0326F8B6-F086-49DB-B2D5-68728783E947}" presName="hierChild4" presStyleCnt="0"/>
      <dgm:spPr/>
    </dgm:pt>
    <dgm:pt modelId="{160D100E-3A58-4142-975F-02C858432E4D}" type="pres">
      <dgm:prSet presAssocID="{2110D581-7E16-4BF7-88D7-87B1146490CE}" presName="Name37" presStyleLbl="parChTrans1D3" presStyleIdx="3" presStyleCnt="6"/>
      <dgm:spPr/>
    </dgm:pt>
    <dgm:pt modelId="{EBC7DBE9-AAF8-4FA2-913B-9BA00E26467E}" type="pres">
      <dgm:prSet presAssocID="{F30DDA51-3C16-41D7-A7C7-6B41992A20A8}" presName="hierRoot2" presStyleCnt="0">
        <dgm:presLayoutVars>
          <dgm:hierBranch val="init"/>
        </dgm:presLayoutVars>
      </dgm:prSet>
      <dgm:spPr/>
    </dgm:pt>
    <dgm:pt modelId="{D55F2D64-9156-4DCB-9CFA-61AB19AB4D2F}" type="pres">
      <dgm:prSet presAssocID="{F30DDA51-3C16-41D7-A7C7-6B41992A20A8}" presName="rootComposite" presStyleCnt="0"/>
      <dgm:spPr/>
    </dgm:pt>
    <dgm:pt modelId="{B2CDC185-88EE-4152-905D-5B3B5A9C1DDD}" type="pres">
      <dgm:prSet presAssocID="{F30DDA51-3C16-41D7-A7C7-6B41992A20A8}" presName="rootText" presStyleLbl="node3" presStyleIdx="3" presStyleCnt="6">
        <dgm:presLayoutVars>
          <dgm:chPref val="3"/>
        </dgm:presLayoutVars>
      </dgm:prSet>
      <dgm:spPr/>
    </dgm:pt>
    <dgm:pt modelId="{138DA313-DF70-41CC-98E1-9421FE53DDF9}" type="pres">
      <dgm:prSet presAssocID="{F30DDA51-3C16-41D7-A7C7-6B41992A20A8}" presName="rootConnector" presStyleLbl="node3" presStyleIdx="3" presStyleCnt="6"/>
      <dgm:spPr/>
    </dgm:pt>
    <dgm:pt modelId="{3181B6D2-B3C5-492A-96F9-3265E031278F}" type="pres">
      <dgm:prSet presAssocID="{F30DDA51-3C16-41D7-A7C7-6B41992A20A8}" presName="hierChild4" presStyleCnt="0"/>
      <dgm:spPr/>
    </dgm:pt>
    <dgm:pt modelId="{5A9C252E-C794-498D-9900-563057E062E5}" type="pres">
      <dgm:prSet presAssocID="{F30DDA51-3C16-41D7-A7C7-6B41992A20A8}" presName="hierChild5" presStyleCnt="0"/>
      <dgm:spPr/>
    </dgm:pt>
    <dgm:pt modelId="{17587811-02AC-4E0F-9F61-5A3F96BD0E29}" type="pres">
      <dgm:prSet presAssocID="{1D12DF8B-8BC4-496C-AF59-CCFE830FEC1A}" presName="Name37" presStyleLbl="parChTrans1D3" presStyleIdx="4" presStyleCnt="6"/>
      <dgm:spPr/>
    </dgm:pt>
    <dgm:pt modelId="{A9BF08C4-5494-405E-AFF7-E1B4C713E70F}" type="pres">
      <dgm:prSet presAssocID="{AEEDCB9B-B6B4-4ACF-AF64-0C53CC8B1E78}" presName="hierRoot2" presStyleCnt="0">
        <dgm:presLayoutVars>
          <dgm:hierBranch val="init"/>
        </dgm:presLayoutVars>
      </dgm:prSet>
      <dgm:spPr/>
    </dgm:pt>
    <dgm:pt modelId="{4E6BF118-AA21-47A0-BAB8-86B4D8369168}" type="pres">
      <dgm:prSet presAssocID="{AEEDCB9B-B6B4-4ACF-AF64-0C53CC8B1E78}" presName="rootComposite" presStyleCnt="0"/>
      <dgm:spPr/>
    </dgm:pt>
    <dgm:pt modelId="{8C650EBF-2681-4347-9DE9-60DC61CCD528}" type="pres">
      <dgm:prSet presAssocID="{AEEDCB9B-B6B4-4ACF-AF64-0C53CC8B1E78}" presName="rootText" presStyleLbl="node3" presStyleIdx="4" presStyleCnt="6">
        <dgm:presLayoutVars>
          <dgm:chPref val="3"/>
        </dgm:presLayoutVars>
      </dgm:prSet>
      <dgm:spPr/>
    </dgm:pt>
    <dgm:pt modelId="{D383D0DF-2233-475D-A03F-6A7DEA56D249}" type="pres">
      <dgm:prSet presAssocID="{AEEDCB9B-B6B4-4ACF-AF64-0C53CC8B1E78}" presName="rootConnector" presStyleLbl="node3" presStyleIdx="4" presStyleCnt="6"/>
      <dgm:spPr/>
    </dgm:pt>
    <dgm:pt modelId="{F0FF2C0C-3855-4A76-8AD3-78CA1F6F1619}" type="pres">
      <dgm:prSet presAssocID="{AEEDCB9B-B6B4-4ACF-AF64-0C53CC8B1E78}" presName="hierChild4" presStyleCnt="0"/>
      <dgm:spPr/>
    </dgm:pt>
    <dgm:pt modelId="{FEB7ED06-1680-4111-A88D-534F7A0B7632}" type="pres">
      <dgm:prSet presAssocID="{AEEDCB9B-B6B4-4ACF-AF64-0C53CC8B1E78}" presName="hierChild5" presStyleCnt="0"/>
      <dgm:spPr/>
    </dgm:pt>
    <dgm:pt modelId="{99EF3F95-90F0-4FB4-BC3F-8050DDDA3885}" type="pres">
      <dgm:prSet presAssocID="{1CF3DF9F-A642-4C4C-ACD1-7D2CD768A35A}" presName="Name37" presStyleLbl="parChTrans1D3" presStyleIdx="5" presStyleCnt="6"/>
      <dgm:spPr/>
    </dgm:pt>
    <dgm:pt modelId="{A5DCB002-46B4-4CA9-AA4F-1789D1B66B91}" type="pres">
      <dgm:prSet presAssocID="{37B3FE1B-22AF-4E2B-8FEC-E418E80B4588}" presName="hierRoot2" presStyleCnt="0">
        <dgm:presLayoutVars>
          <dgm:hierBranch val="init"/>
        </dgm:presLayoutVars>
      </dgm:prSet>
      <dgm:spPr/>
    </dgm:pt>
    <dgm:pt modelId="{0B92525D-0F70-44D6-96B2-14E80B6C0EAA}" type="pres">
      <dgm:prSet presAssocID="{37B3FE1B-22AF-4E2B-8FEC-E418E80B4588}" presName="rootComposite" presStyleCnt="0"/>
      <dgm:spPr/>
    </dgm:pt>
    <dgm:pt modelId="{B50D934B-FAFE-4362-BF91-822F89819CC0}" type="pres">
      <dgm:prSet presAssocID="{37B3FE1B-22AF-4E2B-8FEC-E418E80B4588}" presName="rootText" presStyleLbl="node3" presStyleIdx="5" presStyleCnt="6">
        <dgm:presLayoutVars>
          <dgm:chPref val="3"/>
        </dgm:presLayoutVars>
      </dgm:prSet>
      <dgm:spPr/>
    </dgm:pt>
    <dgm:pt modelId="{C964B977-8AAE-40FB-A8AC-1B2EA38B44A5}" type="pres">
      <dgm:prSet presAssocID="{37B3FE1B-22AF-4E2B-8FEC-E418E80B4588}" presName="rootConnector" presStyleLbl="node3" presStyleIdx="5" presStyleCnt="6"/>
      <dgm:spPr/>
    </dgm:pt>
    <dgm:pt modelId="{538F0293-931E-444F-ABCE-36C978D83625}" type="pres">
      <dgm:prSet presAssocID="{37B3FE1B-22AF-4E2B-8FEC-E418E80B4588}" presName="hierChild4" presStyleCnt="0"/>
      <dgm:spPr/>
    </dgm:pt>
    <dgm:pt modelId="{87967F03-0E19-4A0A-B136-2B75F7A0F331}" type="pres">
      <dgm:prSet presAssocID="{37B3FE1B-22AF-4E2B-8FEC-E418E80B4588}" presName="hierChild5" presStyleCnt="0"/>
      <dgm:spPr/>
    </dgm:pt>
    <dgm:pt modelId="{67F2CAB2-BB08-4CC3-A750-E7B027D81A22}" type="pres">
      <dgm:prSet presAssocID="{0326F8B6-F086-49DB-B2D5-68728783E947}" presName="hierChild5" presStyleCnt="0"/>
      <dgm:spPr/>
    </dgm:pt>
    <dgm:pt modelId="{DCD635CD-B793-4FF0-B828-13692503010B}" type="pres">
      <dgm:prSet presAssocID="{25596BAB-948A-47C0-B9E9-7872AE184D69}" presName="hierChild3" presStyleCnt="0"/>
      <dgm:spPr/>
    </dgm:pt>
  </dgm:ptLst>
  <dgm:cxnLst>
    <dgm:cxn modelId="{FC2E6C02-B91D-48DA-99F2-A74416A69D6E}" srcId="{25596BAB-948A-47C0-B9E9-7872AE184D69}" destId="{525BD670-A7F0-400C-AB5F-FEC7A8E4368E}" srcOrd="2" destOrd="0" parTransId="{2DB02052-19BD-4DEC-93BC-891DBCCBB01B}" sibTransId="{4098D3C9-9372-4006-ACD5-3615894810C4}"/>
    <dgm:cxn modelId="{03D53303-14D5-4253-83FD-349FDEE88E28}" type="presOf" srcId="{AEEDCB9B-B6B4-4ACF-AF64-0C53CC8B1E78}" destId="{D383D0DF-2233-475D-A03F-6A7DEA56D249}" srcOrd="1" destOrd="0" presId="urn:microsoft.com/office/officeart/2005/8/layout/orgChart1"/>
    <dgm:cxn modelId="{2F369B0E-167F-4F44-ACB0-576C393B3409}" type="presOf" srcId="{B02F908A-8CE0-45D9-A89C-84A9FC596EE6}" destId="{4009BC98-C10F-46E8-AB2D-F84DABDAEAF3}" srcOrd="1" destOrd="0" presId="urn:microsoft.com/office/officeart/2005/8/layout/orgChart1"/>
    <dgm:cxn modelId="{F0CDAF0E-D3E8-493A-A76F-409AB8B783C1}" type="presOf" srcId="{3EC0E612-8E9A-4C10-98A5-073E02CCBB4D}" destId="{A03AA20D-AEF1-48EC-9EB1-ECBFA6AF02CE}" srcOrd="0" destOrd="0" presId="urn:microsoft.com/office/officeart/2005/8/layout/orgChart1"/>
    <dgm:cxn modelId="{69884811-7D8B-44D7-B7AE-DF724020343B}" type="presOf" srcId="{0326F8B6-F086-49DB-B2D5-68728783E947}" destId="{642E8321-15DE-40D4-AED5-4CC14C0CAA73}" srcOrd="1" destOrd="0" presId="urn:microsoft.com/office/officeart/2005/8/layout/orgChart1"/>
    <dgm:cxn modelId="{8E5A8713-6F9E-4A17-B39E-7F7B4D735068}" type="presOf" srcId="{7620D391-D348-4C4B-BAE8-16E506ED41CF}" destId="{5C69F6A4-E2EE-4A53-ABB2-32CDB0CE0C3F}" srcOrd="1" destOrd="0" presId="urn:microsoft.com/office/officeart/2005/8/layout/orgChart1"/>
    <dgm:cxn modelId="{52E8031A-A4CB-4D97-8259-64EBB8E33ACF}" type="presOf" srcId="{37B3FE1B-22AF-4E2B-8FEC-E418E80B4588}" destId="{C964B977-8AAE-40FB-A8AC-1B2EA38B44A5}" srcOrd="1" destOrd="0" presId="urn:microsoft.com/office/officeart/2005/8/layout/orgChart1"/>
    <dgm:cxn modelId="{11500C1B-D3A2-4E1F-822C-542961F04067}" type="presOf" srcId="{A0D88A27-7F6D-47C2-B3DD-A7090FC04895}" destId="{E147D1F1-0023-4724-AF91-76E198BF7B95}" srcOrd="0" destOrd="0" presId="urn:microsoft.com/office/officeart/2005/8/layout/orgChart1"/>
    <dgm:cxn modelId="{620B461B-1585-4BCB-8CE1-59A2BFF1A071}" srcId="{5F5921F8-5851-4CCA-A624-C93C3B045008}" destId="{982AD9CE-9DD1-478C-BDF4-FD3E9FE4D9A2}" srcOrd="1" destOrd="0" parTransId="{2BA4F325-7A44-4AEC-91C6-0EB8CF21B113}" sibTransId="{67C56F7E-CF96-4E7B-A049-C2A8AAB49CEB}"/>
    <dgm:cxn modelId="{7C90BF20-DB99-45B5-9C8C-2813FCB8F5DE}" type="presOf" srcId="{525BD670-A7F0-400C-AB5F-FEC7A8E4368E}" destId="{C8F4A187-3F58-401E-9383-422380092612}" srcOrd="1" destOrd="0" presId="urn:microsoft.com/office/officeart/2005/8/layout/orgChart1"/>
    <dgm:cxn modelId="{E80FCA25-ACF2-449F-8076-AE56500C7966}" type="presOf" srcId="{2BA4F325-7A44-4AEC-91C6-0EB8CF21B113}" destId="{F8D2EC59-0232-4024-8CA8-7205346FDC6E}" srcOrd="0" destOrd="0" presId="urn:microsoft.com/office/officeart/2005/8/layout/orgChart1"/>
    <dgm:cxn modelId="{C6729629-6BC1-49E3-A26B-02064EB38941}" srcId="{25596BAB-948A-47C0-B9E9-7872AE184D69}" destId="{7620D391-D348-4C4B-BAE8-16E506ED41CF}" srcOrd="3" destOrd="0" parTransId="{50C404B7-9183-4EC9-B3BD-9B15573A13D7}" sibTransId="{CE342C85-CE6F-4172-93E5-F7D3F5E5BDE7}"/>
    <dgm:cxn modelId="{ABB90C2B-EC9B-4618-AD58-EBA8254814CC}" srcId="{B294744C-C8B3-40EA-A562-56F4CEAD81CF}" destId="{A0D88A27-7F6D-47C2-B3DD-A7090FC04895}" srcOrd="0" destOrd="0" parTransId="{64E11636-F41F-423A-9329-3F3C2D66A2C7}" sibTransId="{8831B901-1515-4374-9A48-0777BA6606B6}"/>
    <dgm:cxn modelId="{34FEC02D-9CC3-49D2-9F19-78E60FF32BAD}" type="presOf" srcId="{8EF3B947-C522-455D-B696-28AAADDB147C}" destId="{FE3D3FD6-D102-4B2B-B501-311E70D52842}" srcOrd="0" destOrd="0" presId="urn:microsoft.com/office/officeart/2005/8/layout/orgChart1"/>
    <dgm:cxn modelId="{ABE2362F-5289-4F8E-854A-1D9916F6E2DD}" srcId="{25596BAB-948A-47C0-B9E9-7872AE184D69}" destId="{5F5921F8-5851-4CCA-A624-C93C3B045008}" srcOrd="1" destOrd="0" parTransId="{3831F785-9CCA-4F92-B155-0145CA5743D3}" sibTransId="{2CE67DDC-1494-4199-B88F-86BBA8371195}"/>
    <dgm:cxn modelId="{53CACF33-1A64-43AF-9E3B-D125AA7C1289}" type="presOf" srcId="{E15FAB69-D0A0-40F0-9310-0205F233774D}" destId="{4C52E981-0996-4D01-BE84-4D9C22060757}" srcOrd="0" destOrd="0" presId="urn:microsoft.com/office/officeart/2005/8/layout/orgChart1"/>
    <dgm:cxn modelId="{54933C34-15BB-42CD-974C-603367DF9D25}" type="presOf" srcId="{1D12DF8B-8BC4-496C-AF59-CCFE830FEC1A}" destId="{17587811-02AC-4E0F-9F61-5A3F96BD0E29}" srcOrd="0" destOrd="0" presId="urn:microsoft.com/office/officeart/2005/8/layout/orgChart1"/>
    <dgm:cxn modelId="{757B7137-9DA8-4509-85B9-75E3A471EA74}" type="presOf" srcId="{982AD9CE-9DD1-478C-BDF4-FD3E9FE4D9A2}" destId="{ED3A3DE2-7861-417C-AD13-7E8E82D3E07B}" srcOrd="0" destOrd="0" presId="urn:microsoft.com/office/officeart/2005/8/layout/orgChart1"/>
    <dgm:cxn modelId="{A6E3AF39-D2C5-43D1-95AA-AA145DB6D3D3}" type="presOf" srcId="{0326F8B6-F086-49DB-B2D5-68728783E947}" destId="{CF60420F-CA27-4252-BEE1-6D7C312839F4}" srcOrd="0" destOrd="0" presId="urn:microsoft.com/office/officeart/2005/8/layout/orgChart1"/>
    <dgm:cxn modelId="{A7DFB55C-D69F-4D16-B4FA-F8593517900D}" type="presOf" srcId="{3EC0E612-8E9A-4C10-98A5-073E02CCBB4D}" destId="{653D8EDC-00D6-4DB0-9D4F-96B5426856AE}" srcOrd="1" destOrd="0" presId="urn:microsoft.com/office/officeart/2005/8/layout/orgChart1"/>
    <dgm:cxn modelId="{621DBA5D-A5B5-4C4E-8BDA-909C5453B89E}" srcId="{982AD9CE-9DD1-478C-BDF4-FD3E9FE4D9A2}" destId="{3EC0E612-8E9A-4C10-98A5-073E02CCBB4D}" srcOrd="0" destOrd="0" parTransId="{8EF3B947-C522-455D-B696-28AAADDB147C}" sibTransId="{A95FB209-A9F8-426D-9F76-36FD5ED81E7D}"/>
    <dgm:cxn modelId="{8083615F-55AD-4118-9693-E1F8E5FAE2CD}" type="presOf" srcId="{982AD9CE-9DD1-478C-BDF4-FD3E9FE4D9A2}" destId="{3A631CF8-3C9F-4ED1-91BB-F82603D8937F}" srcOrd="1" destOrd="0" presId="urn:microsoft.com/office/officeart/2005/8/layout/orgChart1"/>
    <dgm:cxn modelId="{7571E146-6106-439A-9E73-4CBF896A0123}" type="presOf" srcId="{A641C80A-E297-461D-A5F7-719197A3C473}" destId="{17D2ABBB-94F0-41A2-BC21-95E6CAE50782}" srcOrd="0" destOrd="0" presId="urn:microsoft.com/office/officeart/2005/8/layout/orgChart1"/>
    <dgm:cxn modelId="{3AC7BA68-5DAE-4C56-81C6-A8E54AA38C6D}" srcId="{5F5921F8-5851-4CCA-A624-C93C3B045008}" destId="{B294744C-C8B3-40EA-A562-56F4CEAD81CF}" srcOrd="2" destOrd="0" parTransId="{0EAA646D-ED76-4955-9F35-54C3E2E7E23F}" sibTransId="{22CE46CA-A689-4266-A5C6-8AB3E95155BE}"/>
    <dgm:cxn modelId="{3D564C69-E8E7-410C-B6EA-08E237CEFE46}" srcId="{0326F8B6-F086-49DB-B2D5-68728783E947}" destId="{F30DDA51-3C16-41D7-A7C7-6B41992A20A8}" srcOrd="0" destOrd="0" parTransId="{2110D581-7E16-4BF7-88D7-87B1146490CE}" sibTransId="{1A47E4FA-E446-43C6-8BC9-29B27A0E6EBF}"/>
    <dgm:cxn modelId="{60A7466B-97A6-449A-BC95-1F81449F5E71}" type="presOf" srcId="{31A759AF-E466-46D4-BAF5-F698D3FF4A4D}" destId="{AF6D2851-18E5-482C-9388-FCAB59A9509E}" srcOrd="0" destOrd="0" presId="urn:microsoft.com/office/officeart/2005/8/layout/orgChart1"/>
    <dgm:cxn modelId="{E9A66670-5A6F-4E7F-A608-BA4D3526EC60}" type="presOf" srcId="{A0D88A27-7F6D-47C2-B3DD-A7090FC04895}" destId="{6CB97307-91FA-420F-B691-42B3DFA663CB}" srcOrd="1" destOrd="0" presId="urn:microsoft.com/office/officeart/2005/8/layout/orgChart1"/>
    <dgm:cxn modelId="{EDE2BE50-2DE1-46B8-A7EC-BB8C2F9DDECA}" type="presOf" srcId="{37B3FE1B-22AF-4E2B-8FEC-E418E80B4588}" destId="{B50D934B-FAFE-4362-BF91-822F89819CC0}" srcOrd="0" destOrd="0" presId="urn:microsoft.com/office/officeart/2005/8/layout/orgChart1"/>
    <dgm:cxn modelId="{7D18A171-6361-45B4-A65B-DA0B19C46254}" type="presOf" srcId="{3831F785-9CCA-4F92-B155-0145CA5743D3}" destId="{1B52025F-DDD1-47B7-8CD3-CF8C35650328}" srcOrd="0" destOrd="0" presId="urn:microsoft.com/office/officeart/2005/8/layout/orgChart1"/>
    <dgm:cxn modelId="{35179972-2239-4705-9664-15950877D1B4}" type="presOf" srcId="{B02F908A-8CE0-45D9-A89C-84A9FC596EE6}" destId="{8F6C555C-5E1D-4C1C-B667-9D0D916408CD}" srcOrd="0" destOrd="0" presId="urn:microsoft.com/office/officeart/2005/8/layout/orgChart1"/>
    <dgm:cxn modelId="{EEDDBB75-2ABA-49B4-B8E9-E6695BD6E173}" type="presOf" srcId="{2DB02052-19BD-4DEC-93BC-891DBCCBB01B}" destId="{A1D8934A-883C-41E8-9CBF-CF6AE3A8D753}" srcOrd="0" destOrd="0" presId="urn:microsoft.com/office/officeart/2005/8/layout/orgChart1"/>
    <dgm:cxn modelId="{5B54E956-8C2F-4BD4-8E01-EFAED365B835}" type="presOf" srcId="{5F5921F8-5851-4CCA-A624-C93C3B045008}" destId="{D52D74E2-F63A-4FF2-A490-D69708406A5D}" srcOrd="1" destOrd="0" presId="urn:microsoft.com/office/officeart/2005/8/layout/orgChart1"/>
    <dgm:cxn modelId="{9BFD4477-BF33-467F-8D0F-0CE431B63CF0}" type="presOf" srcId="{F30DDA51-3C16-41D7-A7C7-6B41992A20A8}" destId="{B2CDC185-88EE-4152-905D-5B3B5A9C1DDD}" srcOrd="0" destOrd="0" presId="urn:microsoft.com/office/officeart/2005/8/layout/orgChart1"/>
    <dgm:cxn modelId="{D052FD7A-B634-4F8D-B400-EBF907D9B9C8}" type="presOf" srcId="{BAAF776A-B812-4753-9FF2-2DB5A9ADB958}" destId="{EA277EA6-5966-4031-BEF9-A8BDC191EF61}" srcOrd="0" destOrd="0" presId="urn:microsoft.com/office/officeart/2005/8/layout/orgChart1"/>
    <dgm:cxn modelId="{EFBAE97B-61A1-4CA7-8819-2BC690845AC4}" type="presOf" srcId="{1CF3DF9F-A642-4C4C-ACD1-7D2CD768A35A}" destId="{99EF3F95-90F0-4FB4-BC3F-8050DDDA3885}" srcOrd="0" destOrd="0" presId="urn:microsoft.com/office/officeart/2005/8/layout/orgChart1"/>
    <dgm:cxn modelId="{4CCDC185-710C-40CE-A303-34AB2FD61600}" srcId="{0326F8B6-F086-49DB-B2D5-68728783E947}" destId="{37B3FE1B-22AF-4E2B-8FEC-E418E80B4588}" srcOrd="2" destOrd="0" parTransId="{1CF3DF9F-A642-4C4C-ACD1-7D2CD768A35A}" sibTransId="{4D457096-9AB7-497E-8A28-60FD33FC7F50}"/>
    <dgm:cxn modelId="{CD080686-CE26-4D79-BD9A-83B4647BDEA4}" type="presOf" srcId="{B294744C-C8B3-40EA-A562-56F4CEAD81CF}" destId="{13CF28B6-8E65-495D-BF59-B501BABA9405}" srcOrd="0" destOrd="0" presId="urn:microsoft.com/office/officeart/2005/8/layout/orgChart1"/>
    <dgm:cxn modelId="{95CC798A-5902-4AC5-9E54-BAF2C410A04C}" type="presOf" srcId="{50C404B7-9183-4EC9-B3BD-9B15573A13D7}" destId="{4D63F6C4-AAB0-49BA-AF0A-2668C564F46A}" srcOrd="0" destOrd="0" presId="urn:microsoft.com/office/officeart/2005/8/layout/orgChart1"/>
    <dgm:cxn modelId="{18CA448E-DC05-4D53-B9D5-45D822E0B633}" srcId="{0326F8B6-F086-49DB-B2D5-68728783E947}" destId="{AEEDCB9B-B6B4-4ACF-AF64-0C53CC8B1E78}" srcOrd="1" destOrd="0" parTransId="{1D12DF8B-8BC4-496C-AF59-CCFE830FEC1A}" sibTransId="{3A490E29-5CEE-41A0-979F-2DF10DEB4255}"/>
    <dgm:cxn modelId="{31D09C8E-95E2-4E70-A9A1-DB2BEE47DAD3}" type="presOf" srcId="{64C3E518-634D-4EB5-878A-4E3E0899C6C5}" destId="{66E46865-BAF6-4E3C-BAA3-75EE1D2955C7}" srcOrd="1" destOrd="0" presId="urn:microsoft.com/office/officeart/2005/8/layout/orgChart1"/>
    <dgm:cxn modelId="{8941929A-4701-4253-B8DF-89922722C75F}" srcId="{3E4D6F0A-6581-4A39-9204-98E0540212E7}" destId="{25596BAB-948A-47C0-B9E9-7872AE184D69}" srcOrd="0" destOrd="0" parTransId="{5B5BADE2-E965-4A64-A40E-F72208E60386}" sibTransId="{F96FCAE9-9B88-4055-B8F8-DBF58E2ED0B0}"/>
    <dgm:cxn modelId="{D80192A5-BF28-42A9-8637-C519D3F41B84}" type="presOf" srcId="{64D7CE28-6DE5-43B8-BF9E-5800B9DD0D14}" destId="{93635E45-C50E-4EDC-A86C-A3DCA26AAA92}" srcOrd="0" destOrd="0" presId="urn:microsoft.com/office/officeart/2005/8/layout/orgChart1"/>
    <dgm:cxn modelId="{E4537BA8-6E6F-4C34-B3D6-9730CD4C484C}" srcId="{5F5921F8-5851-4CCA-A624-C93C3B045008}" destId="{64C3E518-634D-4EB5-878A-4E3E0899C6C5}" srcOrd="0" destOrd="0" parTransId="{A641C80A-E297-461D-A5F7-719197A3C473}" sibTransId="{7B4F8C35-E66E-4691-9A24-E303CD22D3F4}"/>
    <dgm:cxn modelId="{C7B8CAB0-0BD0-4CBA-8F13-C15A6EDB5DD5}" type="presOf" srcId="{7620D391-D348-4C4B-BAE8-16E506ED41CF}" destId="{44A2920D-8AB8-4939-B691-9B2C8411BEA8}" srcOrd="0" destOrd="0" presId="urn:microsoft.com/office/officeart/2005/8/layout/orgChart1"/>
    <dgm:cxn modelId="{1AE8B5B2-7AC7-44C2-A83D-D9BF90C46B1B}" type="presOf" srcId="{25596BAB-948A-47C0-B9E9-7872AE184D69}" destId="{49FA9E4E-D94A-44FB-81EF-106AF4F40027}" srcOrd="1" destOrd="0" presId="urn:microsoft.com/office/officeart/2005/8/layout/orgChart1"/>
    <dgm:cxn modelId="{7D4C76BD-E061-44FF-8319-3F8A2D06F5DB}" type="presOf" srcId="{5F5921F8-5851-4CCA-A624-C93C3B045008}" destId="{53D781F9-FBB2-4B00-864A-56464AC73E55}" srcOrd="0" destOrd="0" presId="urn:microsoft.com/office/officeart/2005/8/layout/orgChart1"/>
    <dgm:cxn modelId="{472D3DBF-3713-461B-98C8-F1110BB87769}" type="presOf" srcId="{2110D581-7E16-4BF7-88D7-87B1146490CE}" destId="{160D100E-3A58-4142-975F-02C858432E4D}" srcOrd="0" destOrd="0" presId="urn:microsoft.com/office/officeart/2005/8/layout/orgChart1"/>
    <dgm:cxn modelId="{A80104C2-F9C2-48A8-8119-39559786A6FB}" srcId="{25596BAB-948A-47C0-B9E9-7872AE184D69}" destId="{0326F8B6-F086-49DB-B2D5-68728783E947}" srcOrd="4" destOrd="0" parTransId="{BAAF776A-B812-4753-9FF2-2DB5A9ADB958}" sibTransId="{FC113389-2747-4569-BCC3-A3E6B457A507}"/>
    <dgm:cxn modelId="{6BECAFC4-6B7A-4D18-8C1B-070A9F71F9BF}" srcId="{25596BAB-948A-47C0-B9E9-7872AE184D69}" destId="{B02F908A-8CE0-45D9-A89C-84A9FC596EE6}" srcOrd="0" destOrd="0" parTransId="{64D7CE28-6DE5-43B8-BF9E-5800B9DD0D14}" sibTransId="{81CD6F74-60A9-4320-9C6F-D75EE30D2136}"/>
    <dgm:cxn modelId="{CEE867CA-5F8C-4785-800B-CB337D7A108F}" type="presOf" srcId="{64C3E518-634D-4EB5-878A-4E3E0899C6C5}" destId="{56034E2C-BD3F-4C22-843D-453C03609E2D}" srcOrd="0" destOrd="0" presId="urn:microsoft.com/office/officeart/2005/8/layout/orgChart1"/>
    <dgm:cxn modelId="{09847BCE-B523-4D56-9DD9-AB3ACADCF918}" type="presOf" srcId="{F30DDA51-3C16-41D7-A7C7-6B41992A20A8}" destId="{138DA313-DF70-41CC-98E1-9421FE53DDF9}" srcOrd="1" destOrd="0" presId="urn:microsoft.com/office/officeart/2005/8/layout/orgChart1"/>
    <dgm:cxn modelId="{B355FBCF-7D79-4725-8C1B-C01076302ED1}" type="presOf" srcId="{3E4D6F0A-6581-4A39-9204-98E0540212E7}" destId="{DA8926FF-52EE-4D3D-96F0-DD94770D872D}" srcOrd="0" destOrd="0" presId="urn:microsoft.com/office/officeart/2005/8/layout/orgChart1"/>
    <dgm:cxn modelId="{F44010D1-600B-4CF6-84D5-09791880BE42}" srcId="{64C3E518-634D-4EB5-878A-4E3E0899C6C5}" destId="{E15FAB69-D0A0-40F0-9310-0205F233774D}" srcOrd="0" destOrd="0" parTransId="{31A759AF-E466-46D4-BAF5-F698D3FF4A4D}" sibTransId="{A72C3281-AEE2-4208-97B2-A58C08C0E5B8}"/>
    <dgm:cxn modelId="{AFD588D2-DB68-4298-9C28-8F33DB6A9A30}" type="presOf" srcId="{525BD670-A7F0-400C-AB5F-FEC7A8E4368E}" destId="{861D6812-218F-4065-A12C-CCE8562A3165}" srcOrd="0" destOrd="0" presId="urn:microsoft.com/office/officeart/2005/8/layout/orgChart1"/>
    <dgm:cxn modelId="{A25935E3-F718-4AC0-8AA7-881DAFD8ECE3}" type="presOf" srcId="{B294744C-C8B3-40EA-A562-56F4CEAD81CF}" destId="{B6A14930-DD8E-4772-9D52-432A7F35BCA8}" srcOrd="1" destOrd="0" presId="urn:microsoft.com/office/officeart/2005/8/layout/orgChart1"/>
    <dgm:cxn modelId="{CFE7FFE3-BF9E-474C-BC79-0A7A77166A2D}" type="presOf" srcId="{AEEDCB9B-B6B4-4ACF-AF64-0C53CC8B1E78}" destId="{8C650EBF-2681-4347-9DE9-60DC61CCD528}" srcOrd="0" destOrd="0" presId="urn:microsoft.com/office/officeart/2005/8/layout/orgChart1"/>
    <dgm:cxn modelId="{04534CE8-1B12-4173-A22C-027D5A857ADB}" type="presOf" srcId="{0EAA646D-ED76-4955-9F35-54C3E2E7E23F}" destId="{5449C4DC-E1E8-4895-B433-99029C00135C}" srcOrd="0" destOrd="0" presId="urn:microsoft.com/office/officeart/2005/8/layout/orgChart1"/>
    <dgm:cxn modelId="{79D6F8EB-E1BB-4249-B3AE-BB5EDE639466}" type="presOf" srcId="{25596BAB-948A-47C0-B9E9-7872AE184D69}" destId="{9C6D2A67-364B-47BF-82D3-4DDC3A03A442}" srcOrd="0" destOrd="0" presId="urn:microsoft.com/office/officeart/2005/8/layout/orgChart1"/>
    <dgm:cxn modelId="{108000F0-9F96-4EC7-B5CB-BB949B97AC3D}" type="presOf" srcId="{E15FAB69-D0A0-40F0-9310-0205F233774D}" destId="{9FCD6C9B-8ED4-4A98-B611-33C395DD60AD}" srcOrd="1" destOrd="0" presId="urn:microsoft.com/office/officeart/2005/8/layout/orgChart1"/>
    <dgm:cxn modelId="{760592F4-F883-4696-809D-FF6766541F8A}" type="presOf" srcId="{64E11636-F41F-423A-9329-3F3C2D66A2C7}" destId="{F63D6FB4-68F6-4BC1-90A6-02DC58AACF86}" srcOrd="0" destOrd="0" presId="urn:microsoft.com/office/officeart/2005/8/layout/orgChart1"/>
    <dgm:cxn modelId="{5D0B08BA-BFA4-49E8-8380-1A8EAFF81C66}" type="presParOf" srcId="{DA8926FF-52EE-4D3D-96F0-DD94770D872D}" destId="{5FA3E8E8-F3EF-4CE7-8B17-FEAFDC58C0DF}" srcOrd="0" destOrd="0" presId="urn:microsoft.com/office/officeart/2005/8/layout/orgChart1"/>
    <dgm:cxn modelId="{2B3F5672-4F6F-4861-AB0D-9771B6501496}" type="presParOf" srcId="{5FA3E8E8-F3EF-4CE7-8B17-FEAFDC58C0DF}" destId="{2784B5F1-73E3-4883-89EB-69F507093AAE}" srcOrd="0" destOrd="0" presId="urn:microsoft.com/office/officeart/2005/8/layout/orgChart1"/>
    <dgm:cxn modelId="{C4F69478-59F5-483F-9319-DC9CFA43D357}" type="presParOf" srcId="{2784B5F1-73E3-4883-89EB-69F507093AAE}" destId="{9C6D2A67-364B-47BF-82D3-4DDC3A03A442}" srcOrd="0" destOrd="0" presId="urn:microsoft.com/office/officeart/2005/8/layout/orgChart1"/>
    <dgm:cxn modelId="{F40F3821-67E5-4317-9BA4-843756A11292}" type="presParOf" srcId="{2784B5F1-73E3-4883-89EB-69F507093AAE}" destId="{49FA9E4E-D94A-44FB-81EF-106AF4F40027}" srcOrd="1" destOrd="0" presId="urn:microsoft.com/office/officeart/2005/8/layout/orgChart1"/>
    <dgm:cxn modelId="{348A637C-D14C-43C8-AE49-66CFE2327067}" type="presParOf" srcId="{5FA3E8E8-F3EF-4CE7-8B17-FEAFDC58C0DF}" destId="{70245A50-2637-4435-8CAF-CF53F5FF1EBE}" srcOrd="1" destOrd="0" presId="urn:microsoft.com/office/officeart/2005/8/layout/orgChart1"/>
    <dgm:cxn modelId="{5567FD83-6753-453A-852A-F5E60CA8CE40}" type="presParOf" srcId="{70245A50-2637-4435-8CAF-CF53F5FF1EBE}" destId="{93635E45-C50E-4EDC-A86C-A3DCA26AAA92}" srcOrd="0" destOrd="0" presId="urn:microsoft.com/office/officeart/2005/8/layout/orgChart1"/>
    <dgm:cxn modelId="{F3BF487A-A39A-4FFB-A32B-CE4E5B7D4F47}" type="presParOf" srcId="{70245A50-2637-4435-8CAF-CF53F5FF1EBE}" destId="{8AE51D41-F3A0-459F-B8A5-9CF407580859}" srcOrd="1" destOrd="0" presId="urn:microsoft.com/office/officeart/2005/8/layout/orgChart1"/>
    <dgm:cxn modelId="{DEED8C17-BE71-4C0D-B51A-F8F68EB1478A}" type="presParOf" srcId="{8AE51D41-F3A0-459F-B8A5-9CF407580859}" destId="{2FFC0BE7-FAD1-4187-93E3-BD5691576174}" srcOrd="0" destOrd="0" presId="urn:microsoft.com/office/officeart/2005/8/layout/orgChart1"/>
    <dgm:cxn modelId="{9D972495-C177-4B12-ABC1-550561BECCCE}" type="presParOf" srcId="{2FFC0BE7-FAD1-4187-93E3-BD5691576174}" destId="{8F6C555C-5E1D-4C1C-B667-9D0D916408CD}" srcOrd="0" destOrd="0" presId="urn:microsoft.com/office/officeart/2005/8/layout/orgChart1"/>
    <dgm:cxn modelId="{12134894-CD59-43DE-86B4-3E0544D161B2}" type="presParOf" srcId="{2FFC0BE7-FAD1-4187-93E3-BD5691576174}" destId="{4009BC98-C10F-46E8-AB2D-F84DABDAEAF3}" srcOrd="1" destOrd="0" presId="urn:microsoft.com/office/officeart/2005/8/layout/orgChart1"/>
    <dgm:cxn modelId="{EDF7AF0B-84AE-4EF9-A83C-8E604EA14D58}" type="presParOf" srcId="{8AE51D41-F3A0-459F-B8A5-9CF407580859}" destId="{031B464C-262C-4CC8-BA4A-3E05105255E4}" srcOrd="1" destOrd="0" presId="urn:microsoft.com/office/officeart/2005/8/layout/orgChart1"/>
    <dgm:cxn modelId="{3D785082-7139-43A6-8FFA-FAF180B94AC9}" type="presParOf" srcId="{8AE51D41-F3A0-459F-B8A5-9CF407580859}" destId="{EC864806-8B1C-41A1-9BA4-EB73F8B7C8F1}" srcOrd="2" destOrd="0" presId="urn:microsoft.com/office/officeart/2005/8/layout/orgChart1"/>
    <dgm:cxn modelId="{43B90C91-3EDA-4D12-9FC0-FF053058056E}" type="presParOf" srcId="{70245A50-2637-4435-8CAF-CF53F5FF1EBE}" destId="{1B52025F-DDD1-47B7-8CD3-CF8C35650328}" srcOrd="2" destOrd="0" presId="urn:microsoft.com/office/officeart/2005/8/layout/orgChart1"/>
    <dgm:cxn modelId="{1438C42F-54D0-423B-A08E-32C1FAAE2410}" type="presParOf" srcId="{70245A50-2637-4435-8CAF-CF53F5FF1EBE}" destId="{E87245C1-3D5A-4EFF-8CA3-FBFC115BD941}" srcOrd="3" destOrd="0" presId="urn:microsoft.com/office/officeart/2005/8/layout/orgChart1"/>
    <dgm:cxn modelId="{62288EFE-113D-4665-B82F-0E2501B1A312}" type="presParOf" srcId="{E87245C1-3D5A-4EFF-8CA3-FBFC115BD941}" destId="{B1761B5A-B711-4438-94AE-C308BD5D9105}" srcOrd="0" destOrd="0" presId="urn:microsoft.com/office/officeart/2005/8/layout/orgChart1"/>
    <dgm:cxn modelId="{1B376C3D-E53F-4BAD-92B8-C766FD0D6A62}" type="presParOf" srcId="{B1761B5A-B711-4438-94AE-C308BD5D9105}" destId="{53D781F9-FBB2-4B00-864A-56464AC73E55}" srcOrd="0" destOrd="0" presId="urn:microsoft.com/office/officeart/2005/8/layout/orgChart1"/>
    <dgm:cxn modelId="{14583F50-59CD-40D9-BB3E-FC0367845BFF}" type="presParOf" srcId="{B1761B5A-B711-4438-94AE-C308BD5D9105}" destId="{D52D74E2-F63A-4FF2-A490-D69708406A5D}" srcOrd="1" destOrd="0" presId="urn:microsoft.com/office/officeart/2005/8/layout/orgChart1"/>
    <dgm:cxn modelId="{34D72B8B-8991-41A1-9F1E-1AD36F480198}" type="presParOf" srcId="{E87245C1-3D5A-4EFF-8CA3-FBFC115BD941}" destId="{E291789D-7D17-470D-B556-F7C7A7259ACF}" srcOrd="1" destOrd="0" presId="urn:microsoft.com/office/officeart/2005/8/layout/orgChart1"/>
    <dgm:cxn modelId="{4151AB0F-E556-4B74-A596-3D27B0B7155F}" type="presParOf" srcId="{E291789D-7D17-470D-B556-F7C7A7259ACF}" destId="{17D2ABBB-94F0-41A2-BC21-95E6CAE50782}" srcOrd="0" destOrd="0" presId="urn:microsoft.com/office/officeart/2005/8/layout/orgChart1"/>
    <dgm:cxn modelId="{1898B468-F930-4FA4-8A77-CA964A390787}" type="presParOf" srcId="{E291789D-7D17-470D-B556-F7C7A7259ACF}" destId="{2055CB51-1D18-488D-95CC-18272017C31E}" srcOrd="1" destOrd="0" presId="urn:microsoft.com/office/officeart/2005/8/layout/orgChart1"/>
    <dgm:cxn modelId="{984E3F4F-3264-4381-AB65-CFC642DFF669}" type="presParOf" srcId="{2055CB51-1D18-488D-95CC-18272017C31E}" destId="{CFAE0C84-8D73-4AE7-90B6-97591AC1617C}" srcOrd="0" destOrd="0" presId="urn:microsoft.com/office/officeart/2005/8/layout/orgChart1"/>
    <dgm:cxn modelId="{D8081E91-09C5-491D-9AAD-CF6F506DB9D4}" type="presParOf" srcId="{CFAE0C84-8D73-4AE7-90B6-97591AC1617C}" destId="{56034E2C-BD3F-4C22-843D-453C03609E2D}" srcOrd="0" destOrd="0" presId="urn:microsoft.com/office/officeart/2005/8/layout/orgChart1"/>
    <dgm:cxn modelId="{E8D278A2-0A31-4D82-BBD9-EB875175F36E}" type="presParOf" srcId="{CFAE0C84-8D73-4AE7-90B6-97591AC1617C}" destId="{66E46865-BAF6-4E3C-BAA3-75EE1D2955C7}" srcOrd="1" destOrd="0" presId="urn:microsoft.com/office/officeart/2005/8/layout/orgChart1"/>
    <dgm:cxn modelId="{61D6BDBE-4CDE-460D-BE5A-7D200BB2F2A1}" type="presParOf" srcId="{2055CB51-1D18-488D-95CC-18272017C31E}" destId="{A1F1F311-E9C0-46E3-94C9-0FE624A346A8}" srcOrd="1" destOrd="0" presId="urn:microsoft.com/office/officeart/2005/8/layout/orgChart1"/>
    <dgm:cxn modelId="{E75B175C-11D7-4B2E-A25A-8FBBFC0668D6}" type="presParOf" srcId="{A1F1F311-E9C0-46E3-94C9-0FE624A346A8}" destId="{AF6D2851-18E5-482C-9388-FCAB59A9509E}" srcOrd="0" destOrd="0" presId="urn:microsoft.com/office/officeart/2005/8/layout/orgChart1"/>
    <dgm:cxn modelId="{4C83CA25-FB0E-4BFD-82C3-8903093EBEAB}" type="presParOf" srcId="{A1F1F311-E9C0-46E3-94C9-0FE624A346A8}" destId="{5E9396E2-110F-4336-B4E4-DA65438EA577}" srcOrd="1" destOrd="0" presId="urn:microsoft.com/office/officeart/2005/8/layout/orgChart1"/>
    <dgm:cxn modelId="{F69BDC5E-FC84-4273-9157-BC0A44FA3926}" type="presParOf" srcId="{5E9396E2-110F-4336-B4E4-DA65438EA577}" destId="{66962B6B-F39A-4439-8C4D-4AA42AB715A8}" srcOrd="0" destOrd="0" presId="urn:microsoft.com/office/officeart/2005/8/layout/orgChart1"/>
    <dgm:cxn modelId="{9AF1D198-E7A7-49FE-A4D5-9D590097C1C3}" type="presParOf" srcId="{66962B6B-F39A-4439-8C4D-4AA42AB715A8}" destId="{4C52E981-0996-4D01-BE84-4D9C22060757}" srcOrd="0" destOrd="0" presId="urn:microsoft.com/office/officeart/2005/8/layout/orgChart1"/>
    <dgm:cxn modelId="{BF8E190F-B2B1-471A-80B2-4482030C2368}" type="presParOf" srcId="{66962B6B-F39A-4439-8C4D-4AA42AB715A8}" destId="{9FCD6C9B-8ED4-4A98-B611-33C395DD60AD}" srcOrd="1" destOrd="0" presId="urn:microsoft.com/office/officeart/2005/8/layout/orgChart1"/>
    <dgm:cxn modelId="{64A484B1-7DB0-43A0-8AFD-E3A31A30BC57}" type="presParOf" srcId="{5E9396E2-110F-4336-B4E4-DA65438EA577}" destId="{64EAD4E0-AE1E-455B-8546-7EF04DAE5653}" srcOrd="1" destOrd="0" presId="urn:microsoft.com/office/officeart/2005/8/layout/orgChart1"/>
    <dgm:cxn modelId="{B389132C-F52A-4819-96F6-BFB6B2FF554F}" type="presParOf" srcId="{5E9396E2-110F-4336-B4E4-DA65438EA577}" destId="{9F3FFE46-2E03-4CAC-A1C0-312A0431ABEC}" srcOrd="2" destOrd="0" presId="urn:microsoft.com/office/officeart/2005/8/layout/orgChart1"/>
    <dgm:cxn modelId="{307049F3-70EC-4D4A-8AB2-86CAD4867656}" type="presParOf" srcId="{2055CB51-1D18-488D-95CC-18272017C31E}" destId="{EFECA45C-0E8C-407C-9BD0-4E5C0818A676}" srcOrd="2" destOrd="0" presId="urn:microsoft.com/office/officeart/2005/8/layout/orgChart1"/>
    <dgm:cxn modelId="{56E68C81-3006-4555-9740-3A33B0A11D00}" type="presParOf" srcId="{E291789D-7D17-470D-B556-F7C7A7259ACF}" destId="{F8D2EC59-0232-4024-8CA8-7205346FDC6E}" srcOrd="2" destOrd="0" presId="urn:microsoft.com/office/officeart/2005/8/layout/orgChart1"/>
    <dgm:cxn modelId="{A181E207-D831-4F1E-A7C8-78F62C2E9DFF}" type="presParOf" srcId="{E291789D-7D17-470D-B556-F7C7A7259ACF}" destId="{BAEB237B-75BD-484E-80A0-2600C9206650}" srcOrd="3" destOrd="0" presId="urn:microsoft.com/office/officeart/2005/8/layout/orgChart1"/>
    <dgm:cxn modelId="{0B75EA9B-D18E-4713-B9AD-7E9FE354F24F}" type="presParOf" srcId="{BAEB237B-75BD-484E-80A0-2600C9206650}" destId="{B8AEE782-07A4-4FEB-A06E-4E2E621B8077}" srcOrd="0" destOrd="0" presId="urn:microsoft.com/office/officeart/2005/8/layout/orgChart1"/>
    <dgm:cxn modelId="{FCE4774C-B799-4AE7-8EE9-9B0E27F1C9BC}" type="presParOf" srcId="{B8AEE782-07A4-4FEB-A06E-4E2E621B8077}" destId="{ED3A3DE2-7861-417C-AD13-7E8E82D3E07B}" srcOrd="0" destOrd="0" presId="urn:microsoft.com/office/officeart/2005/8/layout/orgChart1"/>
    <dgm:cxn modelId="{7CCE156A-E1B5-4E9C-A3D0-BDDC466A287B}" type="presParOf" srcId="{B8AEE782-07A4-4FEB-A06E-4E2E621B8077}" destId="{3A631CF8-3C9F-4ED1-91BB-F82603D8937F}" srcOrd="1" destOrd="0" presId="urn:microsoft.com/office/officeart/2005/8/layout/orgChart1"/>
    <dgm:cxn modelId="{0F96D21E-43EB-4A1C-B497-3F23DD15090D}" type="presParOf" srcId="{BAEB237B-75BD-484E-80A0-2600C9206650}" destId="{9F18BBBB-2769-4FB0-9704-B9ED6D640299}" srcOrd="1" destOrd="0" presId="urn:microsoft.com/office/officeart/2005/8/layout/orgChart1"/>
    <dgm:cxn modelId="{E9123160-E73A-4BD6-857E-10460919B94C}" type="presParOf" srcId="{9F18BBBB-2769-4FB0-9704-B9ED6D640299}" destId="{FE3D3FD6-D102-4B2B-B501-311E70D52842}" srcOrd="0" destOrd="0" presId="urn:microsoft.com/office/officeart/2005/8/layout/orgChart1"/>
    <dgm:cxn modelId="{C9D0FA3E-3641-4BF7-8B34-D8C67FE47198}" type="presParOf" srcId="{9F18BBBB-2769-4FB0-9704-B9ED6D640299}" destId="{2896A8CE-5159-4668-BA66-4E34D5BD3215}" srcOrd="1" destOrd="0" presId="urn:microsoft.com/office/officeart/2005/8/layout/orgChart1"/>
    <dgm:cxn modelId="{44605D3C-13A9-410D-BCF7-C1C6EAE33FD4}" type="presParOf" srcId="{2896A8CE-5159-4668-BA66-4E34D5BD3215}" destId="{78411E40-D243-4F9C-B9E9-D363B9D0FF0E}" srcOrd="0" destOrd="0" presId="urn:microsoft.com/office/officeart/2005/8/layout/orgChart1"/>
    <dgm:cxn modelId="{B4874F56-B3B3-4A14-B613-F56A815F0078}" type="presParOf" srcId="{78411E40-D243-4F9C-B9E9-D363B9D0FF0E}" destId="{A03AA20D-AEF1-48EC-9EB1-ECBFA6AF02CE}" srcOrd="0" destOrd="0" presId="urn:microsoft.com/office/officeart/2005/8/layout/orgChart1"/>
    <dgm:cxn modelId="{E0226712-C0E9-4512-B342-A86545CCB1AF}" type="presParOf" srcId="{78411E40-D243-4F9C-B9E9-D363B9D0FF0E}" destId="{653D8EDC-00D6-4DB0-9D4F-96B5426856AE}" srcOrd="1" destOrd="0" presId="urn:microsoft.com/office/officeart/2005/8/layout/orgChart1"/>
    <dgm:cxn modelId="{17EFEB75-21C4-4339-8CA7-274658BD11DA}" type="presParOf" srcId="{2896A8CE-5159-4668-BA66-4E34D5BD3215}" destId="{941453FE-68B7-4AE6-A9EA-A06568C614A1}" srcOrd="1" destOrd="0" presId="urn:microsoft.com/office/officeart/2005/8/layout/orgChart1"/>
    <dgm:cxn modelId="{75AE4889-C9E3-4D02-A38E-E691DD9AA57A}" type="presParOf" srcId="{2896A8CE-5159-4668-BA66-4E34D5BD3215}" destId="{E2886A11-A6F4-4A46-A7B4-08C130BF203C}" srcOrd="2" destOrd="0" presId="urn:microsoft.com/office/officeart/2005/8/layout/orgChart1"/>
    <dgm:cxn modelId="{D347E371-2270-4FD1-9A7E-0511D2F161A9}" type="presParOf" srcId="{BAEB237B-75BD-484E-80A0-2600C9206650}" destId="{8393F828-5218-4438-A66E-A24F1AEDE0B1}" srcOrd="2" destOrd="0" presId="urn:microsoft.com/office/officeart/2005/8/layout/orgChart1"/>
    <dgm:cxn modelId="{D175597C-C08E-4BCF-ABA0-EFB8BB039976}" type="presParOf" srcId="{E291789D-7D17-470D-B556-F7C7A7259ACF}" destId="{5449C4DC-E1E8-4895-B433-99029C00135C}" srcOrd="4" destOrd="0" presId="urn:microsoft.com/office/officeart/2005/8/layout/orgChart1"/>
    <dgm:cxn modelId="{6D9BCE43-9C77-4092-82EB-8E0EAD85339A}" type="presParOf" srcId="{E291789D-7D17-470D-B556-F7C7A7259ACF}" destId="{7A52C52B-A9B9-435B-9688-5B7672912E5B}" srcOrd="5" destOrd="0" presId="urn:microsoft.com/office/officeart/2005/8/layout/orgChart1"/>
    <dgm:cxn modelId="{6EA1AF40-DF8E-4986-9953-229B7B8917FC}" type="presParOf" srcId="{7A52C52B-A9B9-435B-9688-5B7672912E5B}" destId="{94E0E3C1-651C-486E-8216-2B17E295F04E}" srcOrd="0" destOrd="0" presId="urn:microsoft.com/office/officeart/2005/8/layout/orgChart1"/>
    <dgm:cxn modelId="{F29FF1FE-B1CE-4507-82E2-09E7A6607B6F}" type="presParOf" srcId="{94E0E3C1-651C-486E-8216-2B17E295F04E}" destId="{13CF28B6-8E65-495D-BF59-B501BABA9405}" srcOrd="0" destOrd="0" presId="urn:microsoft.com/office/officeart/2005/8/layout/orgChart1"/>
    <dgm:cxn modelId="{B3B3FBE1-0410-4FEF-8FAE-C36AD4DFCEDF}" type="presParOf" srcId="{94E0E3C1-651C-486E-8216-2B17E295F04E}" destId="{B6A14930-DD8E-4772-9D52-432A7F35BCA8}" srcOrd="1" destOrd="0" presId="urn:microsoft.com/office/officeart/2005/8/layout/orgChart1"/>
    <dgm:cxn modelId="{1D8FFF5D-CF86-4E39-8C3B-05487290A44A}" type="presParOf" srcId="{7A52C52B-A9B9-435B-9688-5B7672912E5B}" destId="{22B3349E-EA2B-492E-BDAB-22445BEA48E4}" srcOrd="1" destOrd="0" presId="urn:microsoft.com/office/officeart/2005/8/layout/orgChart1"/>
    <dgm:cxn modelId="{514BBC5B-273E-4436-9EA1-36B9F2036F78}" type="presParOf" srcId="{22B3349E-EA2B-492E-BDAB-22445BEA48E4}" destId="{F63D6FB4-68F6-4BC1-90A6-02DC58AACF86}" srcOrd="0" destOrd="0" presId="urn:microsoft.com/office/officeart/2005/8/layout/orgChart1"/>
    <dgm:cxn modelId="{E3586783-CFE9-4694-A388-9122BB8CBFE7}" type="presParOf" srcId="{22B3349E-EA2B-492E-BDAB-22445BEA48E4}" destId="{7EA71B03-C25D-4728-8D88-3350D45FF27D}" srcOrd="1" destOrd="0" presId="urn:microsoft.com/office/officeart/2005/8/layout/orgChart1"/>
    <dgm:cxn modelId="{458CA322-349B-4EB2-B871-41225419C7CE}" type="presParOf" srcId="{7EA71B03-C25D-4728-8D88-3350D45FF27D}" destId="{1038F755-6D74-4E6F-8789-5B6074476149}" srcOrd="0" destOrd="0" presId="urn:microsoft.com/office/officeart/2005/8/layout/orgChart1"/>
    <dgm:cxn modelId="{6306FDEB-6419-4725-8418-2CCA692D8413}" type="presParOf" srcId="{1038F755-6D74-4E6F-8789-5B6074476149}" destId="{E147D1F1-0023-4724-AF91-76E198BF7B95}" srcOrd="0" destOrd="0" presId="urn:microsoft.com/office/officeart/2005/8/layout/orgChart1"/>
    <dgm:cxn modelId="{E5F54196-F56E-4891-AFCB-E1E0E329603A}" type="presParOf" srcId="{1038F755-6D74-4E6F-8789-5B6074476149}" destId="{6CB97307-91FA-420F-B691-42B3DFA663CB}" srcOrd="1" destOrd="0" presId="urn:microsoft.com/office/officeart/2005/8/layout/orgChart1"/>
    <dgm:cxn modelId="{6F7A20AC-34FD-4B54-9433-DEB0F5842DB3}" type="presParOf" srcId="{7EA71B03-C25D-4728-8D88-3350D45FF27D}" destId="{FA99D8ED-FBC4-47EC-BA8B-9FBC41247699}" srcOrd="1" destOrd="0" presId="urn:microsoft.com/office/officeart/2005/8/layout/orgChart1"/>
    <dgm:cxn modelId="{F991E229-912C-4395-9EA2-4B1E4B3D7FE1}" type="presParOf" srcId="{7EA71B03-C25D-4728-8D88-3350D45FF27D}" destId="{BB0F2CCE-EB40-4A8C-A634-E8AC748488BF}" srcOrd="2" destOrd="0" presId="urn:microsoft.com/office/officeart/2005/8/layout/orgChart1"/>
    <dgm:cxn modelId="{BBE77ED9-90A1-49CF-85CC-F968703B882A}" type="presParOf" srcId="{7A52C52B-A9B9-435B-9688-5B7672912E5B}" destId="{43BBDE40-CC3D-4B11-B931-204F065564F5}" srcOrd="2" destOrd="0" presId="urn:microsoft.com/office/officeart/2005/8/layout/orgChart1"/>
    <dgm:cxn modelId="{B3ED2671-9426-4BC7-B4F9-7129D092EAC7}" type="presParOf" srcId="{E87245C1-3D5A-4EFF-8CA3-FBFC115BD941}" destId="{F8A88153-F50E-4F44-A892-B5C6AB67D3AD}" srcOrd="2" destOrd="0" presId="urn:microsoft.com/office/officeart/2005/8/layout/orgChart1"/>
    <dgm:cxn modelId="{0B283C33-E71E-4ACE-BEA7-B11DEEEFF406}" type="presParOf" srcId="{70245A50-2637-4435-8CAF-CF53F5FF1EBE}" destId="{A1D8934A-883C-41E8-9CBF-CF6AE3A8D753}" srcOrd="4" destOrd="0" presId="urn:microsoft.com/office/officeart/2005/8/layout/orgChart1"/>
    <dgm:cxn modelId="{8AD7A855-F6A9-452B-8463-66B4FE08353D}" type="presParOf" srcId="{70245A50-2637-4435-8CAF-CF53F5FF1EBE}" destId="{6003BF07-5556-495A-9061-3C94F9510E3C}" srcOrd="5" destOrd="0" presId="urn:microsoft.com/office/officeart/2005/8/layout/orgChart1"/>
    <dgm:cxn modelId="{6B70FC94-EAC9-4A2F-BDA6-ADA43F5A7E1F}" type="presParOf" srcId="{6003BF07-5556-495A-9061-3C94F9510E3C}" destId="{E2EC4CB8-7AAB-495F-8ED0-F024F97D390D}" srcOrd="0" destOrd="0" presId="urn:microsoft.com/office/officeart/2005/8/layout/orgChart1"/>
    <dgm:cxn modelId="{57E6E6F8-B6FC-4611-A72B-5F8480CC3643}" type="presParOf" srcId="{E2EC4CB8-7AAB-495F-8ED0-F024F97D390D}" destId="{861D6812-218F-4065-A12C-CCE8562A3165}" srcOrd="0" destOrd="0" presId="urn:microsoft.com/office/officeart/2005/8/layout/orgChart1"/>
    <dgm:cxn modelId="{F5FBEB41-9235-44CA-80F1-921A3F8E7393}" type="presParOf" srcId="{E2EC4CB8-7AAB-495F-8ED0-F024F97D390D}" destId="{C8F4A187-3F58-401E-9383-422380092612}" srcOrd="1" destOrd="0" presId="urn:microsoft.com/office/officeart/2005/8/layout/orgChart1"/>
    <dgm:cxn modelId="{B1634A36-B352-42AA-9B6F-9C2511054636}" type="presParOf" srcId="{6003BF07-5556-495A-9061-3C94F9510E3C}" destId="{48FB7B8C-8C5D-4FA2-AC85-2B8C34675BAC}" srcOrd="1" destOrd="0" presId="urn:microsoft.com/office/officeart/2005/8/layout/orgChart1"/>
    <dgm:cxn modelId="{96F1D4D0-6748-4FC7-96A4-7BEAA727205B}" type="presParOf" srcId="{6003BF07-5556-495A-9061-3C94F9510E3C}" destId="{B12DC530-68CE-4137-BCB4-06237017B29C}" srcOrd="2" destOrd="0" presId="urn:microsoft.com/office/officeart/2005/8/layout/orgChart1"/>
    <dgm:cxn modelId="{C7BA79B9-5D56-4161-B602-3312E647853F}" type="presParOf" srcId="{70245A50-2637-4435-8CAF-CF53F5FF1EBE}" destId="{4D63F6C4-AAB0-49BA-AF0A-2668C564F46A}" srcOrd="6" destOrd="0" presId="urn:microsoft.com/office/officeart/2005/8/layout/orgChart1"/>
    <dgm:cxn modelId="{2D373C3D-B1B7-4021-A49C-DF3D2FB7AFA2}" type="presParOf" srcId="{70245A50-2637-4435-8CAF-CF53F5FF1EBE}" destId="{D0AD03E7-8DF4-4F14-8C5F-2E50FC541CF1}" srcOrd="7" destOrd="0" presId="urn:microsoft.com/office/officeart/2005/8/layout/orgChart1"/>
    <dgm:cxn modelId="{FD96A45F-DD8A-4101-921D-3B54FB6B1655}" type="presParOf" srcId="{D0AD03E7-8DF4-4F14-8C5F-2E50FC541CF1}" destId="{78E722CC-6009-4BA7-9902-227417CC5943}" srcOrd="0" destOrd="0" presId="urn:microsoft.com/office/officeart/2005/8/layout/orgChart1"/>
    <dgm:cxn modelId="{E56BCF43-1EFB-41CB-BB54-E85A27363C85}" type="presParOf" srcId="{78E722CC-6009-4BA7-9902-227417CC5943}" destId="{44A2920D-8AB8-4939-B691-9B2C8411BEA8}" srcOrd="0" destOrd="0" presId="urn:microsoft.com/office/officeart/2005/8/layout/orgChart1"/>
    <dgm:cxn modelId="{DAF416FE-8F2A-400C-8847-E87A4369F614}" type="presParOf" srcId="{78E722CC-6009-4BA7-9902-227417CC5943}" destId="{5C69F6A4-E2EE-4A53-ABB2-32CDB0CE0C3F}" srcOrd="1" destOrd="0" presId="urn:microsoft.com/office/officeart/2005/8/layout/orgChart1"/>
    <dgm:cxn modelId="{325474EE-5945-4B9D-9EA3-C8B3549A6514}" type="presParOf" srcId="{D0AD03E7-8DF4-4F14-8C5F-2E50FC541CF1}" destId="{7B54698E-11FC-4A64-893A-1A7F61D448D7}" srcOrd="1" destOrd="0" presId="urn:microsoft.com/office/officeart/2005/8/layout/orgChart1"/>
    <dgm:cxn modelId="{AD24DF01-0667-4852-87BB-CA3B7DDE47E4}" type="presParOf" srcId="{D0AD03E7-8DF4-4F14-8C5F-2E50FC541CF1}" destId="{491C0EE9-04AD-4716-9CD4-F5793A4B7695}" srcOrd="2" destOrd="0" presId="urn:microsoft.com/office/officeart/2005/8/layout/orgChart1"/>
    <dgm:cxn modelId="{1FDFE9D6-F7C4-4E7C-98D9-A85AB44C03D0}" type="presParOf" srcId="{70245A50-2637-4435-8CAF-CF53F5FF1EBE}" destId="{EA277EA6-5966-4031-BEF9-A8BDC191EF61}" srcOrd="8" destOrd="0" presId="urn:microsoft.com/office/officeart/2005/8/layout/orgChart1"/>
    <dgm:cxn modelId="{52C8CB7B-9026-4714-941A-6D7EE72F3E77}" type="presParOf" srcId="{70245A50-2637-4435-8CAF-CF53F5FF1EBE}" destId="{CD7B3651-8F98-4789-A41E-ADD07F9B7EAE}" srcOrd="9" destOrd="0" presId="urn:microsoft.com/office/officeart/2005/8/layout/orgChart1"/>
    <dgm:cxn modelId="{E9660BFE-3826-4F80-949C-DBE2905BD63C}" type="presParOf" srcId="{CD7B3651-8F98-4789-A41E-ADD07F9B7EAE}" destId="{7C7BB4D2-A3DB-4AA6-A7BC-28821784FB36}" srcOrd="0" destOrd="0" presId="urn:microsoft.com/office/officeart/2005/8/layout/orgChart1"/>
    <dgm:cxn modelId="{D0953333-79CC-42E6-9AE7-F451821586F0}" type="presParOf" srcId="{7C7BB4D2-A3DB-4AA6-A7BC-28821784FB36}" destId="{CF60420F-CA27-4252-BEE1-6D7C312839F4}" srcOrd="0" destOrd="0" presId="urn:microsoft.com/office/officeart/2005/8/layout/orgChart1"/>
    <dgm:cxn modelId="{A3BF613A-CDF2-4AA2-9DF9-0E916EADF7FE}" type="presParOf" srcId="{7C7BB4D2-A3DB-4AA6-A7BC-28821784FB36}" destId="{642E8321-15DE-40D4-AED5-4CC14C0CAA73}" srcOrd="1" destOrd="0" presId="urn:microsoft.com/office/officeart/2005/8/layout/orgChart1"/>
    <dgm:cxn modelId="{69BF8721-E13F-41BC-9161-0D5BA91410B1}" type="presParOf" srcId="{CD7B3651-8F98-4789-A41E-ADD07F9B7EAE}" destId="{F880366C-666E-4608-9F65-E0BE2EAFAC95}" srcOrd="1" destOrd="0" presId="urn:microsoft.com/office/officeart/2005/8/layout/orgChart1"/>
    <dgm:cxn modelId="{793E2D6D-A6E0-4FEF-B00D-B4B128805D70}" type="presParOf" srcId="{F880366C-666E-4608-9F65-E0BE2EAFAC95}" destId="{160D100E-3A58-4142-975F-02C858432E4D}" srcOrd="0" destOrd="0" presId="urn:microsoft.com/office/officeart/2005/8/layout/orgChart1"/>
    <dgm:cxn modelId="{0490D012-9B77-46FC-9085-3B6F0E263F03}" type="presParOf" srcId="{F880366C-666E-4608-9F65-E0BE2EAFAC95}" destId="{EBC7DBE9-AAF8-4FA2-913B-9BA00E26467E}" srcOrd="1" destOrd="0" presId="urn:microsoft.com/office/officeart/2005/8/layout/orgChart1"/>
    <dgm:cxn modelId="{98505582-15E5-426D-8448-95BC4886D733}" type="presParOf" srcId="{EBC7DBE9-AAF8-4FA2-913B-9BA00E26467E}" destId="{D55F2D64-9156-4DCB-9CFA-61AB19AB4D2F}" srcOrd="0" destOrd="0" presId="urn:microsoft.com/office/officeart/2005/8/layout/orgChart1"/>
    <dgm:cxn modelId="{B86DCD2D-F6FD-4D99-AC5E-E6B32EF997B1}" type="presParOf" srcId="{D55F2D64-9156-4DCB-9CFA-61AB19AB4D2F}" destId="{B2CDC185-88EE-4152-905D-5B3B5A9C1DDD}" srcOrd="0" destOrd="0" presId="urn:microsoft.com/office/officeart/2005/8/layout/orgChart1"/>
    <dgm:cxn modelId="{802B127B-F819-4811-B217-6909C5B98742}" type="presParOf" srcId="{D55F2D64-9156-4DCB-9CFA-61AB19AB4D2F}" destId="{138DA313-DF70-41CC-98E1-9421FE53DDF9}" srcOrd="1" destOrd="0" presId="urn:microsoft.com/office/officeart/2005/8/layout/orgChart1"/>
    <dgm:cxn modelId="{2671079F-9F99-44FA-BF4B-324C2220A027}" type="presParOf" srcId="{EBC7DBE9-AAF8-4FA2-913B-9BA00E26467E}" destId="{3181B6D2-B3C5-492A-96F9-3265E031278F}" srcOrd="1" destOrd="0" presId="urn:microsoft.com/office/officeart/2005/8/layout/orgChart1"/>
    <dgm:cxn modelId="{18BEC787-548A-4145-8767-0F7A63DCF86B}" type="presParOf" srcId="{EBC7DBE9-AAF8-4FA2-913B-9BA00E26467E}" destId="{5A9C252E-C794-498D-9900-563057E062E5}" srcOrd="2" destOrd="0" presId="urn:microsoft.com/office/officeart/2005/8/layout/orgChart1"/>
    <dgm:cxn modelId="{CE967957-38DB-4B55-B0B2-FC3481199D98}" type="presParOf" srcId="{F880366C-666E-4608-9F65-E0BE2EAFAC95}" destId="{17587811-02AC-4E0F-9F61-5A3F96BD0E29}" srcOrd="2" destOrd="0" presId="urn:microsoft.com/office/officeart/2005/8/layout/orgChart1"/>
    <dgm:cxn modelId="{5EA38AA5-F6D9-4F19-AA17-D00B775A4554}" type="presParOf" srcId="{F880366C-666E-4608-9F65-E0BE2EAFAC95}" destId="{A9BF08C4-5494-405E-AFF7-E1B4C713E70F}" srcOrd="3" destOrd="0" presId="urn:microsoft.com/office/officeart/2005/8/layout/orgChart1"/>
    <dgm:cxn modelId="{9EC2A927-DFFB-41D8-B4D1-9E0060F630CB}" type="presParOf" srcId="{A9BF08C4-5494-405E-AFF7-E1B4C713E70F}" destId="{4E6BF118-AA21-47A0-BAB8-86B4D8369168}" srcOrd="0" destOrd="0" presId="urn:microsoft.com/office/officeart/2005/8/layout/orgChart1"/>
    <dgm:cxn modelId="{80C039D2-C407-4035-AD82-01F1B2D879E9}" type="presParOf" srcId="{4E6BF118-AA21-47A0-BAB8-86B4D8369168}" destId="{8C650EBF-2681-4347-9DE9-60DC61CCD528}" srcOrd="0" destOrd="0" presId="urn:microsoft.com/office/officeart/2005/8/layout/orgChart1"/>
    <dgm:cxn modelId="{E184CC01-75A1-4832-ADBF-E3FF1FCC5144}" type="presParOf" srcId="{4E6BF118-AA21-47A0-BAB8-86B4D8369168}" destId="{D383D0DF-2233-475D-A03F-6A7DEA56D249}" srcOrd="1" destOrd="0" presId="urn:microsoft.com/office/officeart/2005/8/layout/orgChart1"/>
    <dgm:cxn modelId="{D6CC9703-D36F-4E35-9FB3-1AD3EF41E44F}" type="presParOf" srcId="{A9BF08C4-5494-405E-AFF7-E1B4C713E70F}" destId="{F0FF2C0C-3855-4A76-8AD3-78CA1F6F1619}" srcOrd="1" destOrd="0" presId="urn:microsoft.com/office/officeart/2005/8/layout/orgChart1"/>
    <dgm:cxn modelId="{58B8D138-A683-4196-926B-4BBB07B4E146}" type="presParOf" srcId="{A9BF08C4-5494-405E-AFF7-E1B4C713E70F}" destId="{FEB7ED06-1680-4111-A88D-534F7A0B7632}" srcOrd="2" destOrd="0" presId="urn:microsoft.com/office/officeart/2005/8/layout/orgChart1"/>
    <dgm:cxn modelId="{98C60170-CA97-4BBF-A333-810A542B6F9A}" type="presParOf" srcId="{F880366C-666E-4608-9F65-E0BE2EAFAC95}" destId="{99EF3F95-90F0-4FB4-BC3F-8050DDDA3885}" srcOrd="4" destOrd="0" presId="urn:microsoft.com/office/officeart/2005/8/layout/orgChart1"/>
    <dgm:cxn modelId="{284196E1-CFEF-4057-966D-7A5DAD92D948}" type="presParOf" srcId="{F880366C-666E-4608-9F65-E0BE2EAFAC95}" destId="{A5DCB002-46B4-4CA9-AA4F-1789D1B66B91}" srcOrd="5" destOrd="0" presId="urn:microsoft.com/office/officeart/2005/8/layout/orgChart1"/>
    <dgm:cxn modelId="{960525D5-082D-4B32-A54A-BD3D97553931}" type="presParOf" srcId="{A5DCB002-46B4-4CA9-AA4F-1789D1B66B91}" destId="{0B92525D-0F70-44D6-96B2-14E80B6C0EAA}" srcOrd="0" destOrd="0" presId="urn:microsoft.com/office/officeart/2005/8/layout/orgChart1"/>
    <dgm:cxn modelId="{94E773C7-BB7B-4BF9-B38D-1966772F4EE9}" type="presParOf" srcId="{0B92525D-0F70-44D6-96B2-14E80B6C0EAA}" destId="{B50D934B-FAFE-4362-BF91-822F89819CC0}" srcOrd="0" destOrd="0" presId="urn:microsoft.com/office/officeart/2005/8/layout/orgChart1"/>
    <dgm:cxn modelId="{8010B480-A51F-490F-90DF-FD49BB59DBA6}" type="presParOf" srcId="{0B92525D-0F70-44D6-96B2-14E80B6C0EAA}" destId="{C964B977-8AAE-40FB-A8AC-1B2EA38B44A5}" srcOrd="1" destOrd="0" presId="urn:microsoft.com/office/officeart/2005/8/layout/orgChart1"/>
    <dgm:cxn modelId="{65766FEB-C7A1-49AB-A2AC-4F1ADD1A4646}" type="presParOf" srcId="{A5DCB002-46B4-4CA9-AA4F-1789D1B66B91}" destId="{538F0293-931E-444F-ABCE-36C978D83625}" srcOrd="1" destOrd="0" presId="urn:microsoft.com/office/officeart/2005/8/layout/orgChart1"/>
    <dgm:cxn modelId="{7718483D-09D9-45A5-9ABF-6C1EB9948E91}" type="presParOf" srcId="{A5DCB002-46B4-4CA9-AA4F-1789D1B66B91}" destId="{87967F03-0E19-4A0A-B136-2B75F7A0F331}" srcOrd="2" destOrd="0" presId="urn:microsoft.com/office/officeart/2005/8/layout/orgChart1"/>
    <dgm:cxn modelId="{99445AFC-C8F1-472A-9542-17D10A056976}" type="presParOf" srcId="{CD7B3651-8F98-4789-A41E-ADD07F9B7EAE}" destId="{67F2CAB2-BB08-4CC3-A750-E7B027D81A22}" srcOrd="2" destOrd="0" presId="urn:microsoft.com/office/officeart/2005/8/layout/orgChart1"/>
    <dgm:cxn modelId="{EE9B7274-1523-4B1D-975D-50E27CEB4AC7}" type="presParOf" srcId="{5FA3E8E8-F3EF-4CE7-8B17-FEAFDC58C0DF}" destId="{DCD635CD-B793-4FF0-B828-13692503010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DAF98E-4A60-4B97-945B-2744191A5072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39DF9DBA-6D57-4ABD-A281-B450EDF15B31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Search flight</a:t>
          </a:r>
        </a:p>
      </dgm:t>
    </dgm:pt>
    <dgm:pt modelId="{C8D0F112-F8F1-44B4-AB1C-A1AA8DFE2EFB}" type="parTrans" cxnId="{E058C22C-3FD7-40DF-A02C-99B466177F5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022BDF97-144B-4953-BE54-75EC1D3DC7E3}" type="sibTrans" cxnId="{E058C22C-3FD7-40DF-A02C-99B466177F5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62935F5E-F084-4CCD-A8D4-8A285DD65B2B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Select flight</a:t>
          </a:r>
        </a:p>
      </dgm:t>
    </dgm:pt>
    <dgm:pt modelId="{D2190EE1-E1A5-4CF9-92F9-33AFA8B28F4B}" type="parTrans" cxnId="{3B358032-DE30-4A19-AAD4-8EE71501E56B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612DA6EE-8C83-4C32-A8EC-187465D585AD}" type="sibTrans" cxnId="{3B358032-DE30-4A19-AAD4-8EE71501E56B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F3877D9E-DCF0-48E6-838F-EA65BDC5A383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Input details &amp;Credit card</a:t>
          </a:r>
        </a:p>
      </dgm:t>
    </dgm:pt>
    <dgm:pt modelId="{048EBA27-D953-4062-91D6-1DF1744582C5}" type="parTrans" cxnId="{6ED10FF1-6F68-439D-83D5-B475EC2CF5BA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1177DC99-F780-4304-89BC-8558153B77CA}" type="sibTrans" cxnId="{6ED10FF1-6F68-439D-83D5-B475EC2CF5BA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D4D4E43C-74A8-40B8-9A98-D24C64734AA9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Preview Order</a:t>
          </a:r>
        </a:p>
      </dgm:t>
    </dgm:pt>
    <dgm:pt modelId="{9D569142-1357-4BDC-8B1A-439C403F6E82}" type="parTrans" cxnId="{117E2308-EE4A-481E-BA30-80A643732126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37D6630D-0F75-4E84-942B-64E3DF9BB184}" type="sibTrans" cxnId="{117E2308-EE4A-481E-BA30-80A643732126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B62D763E-8950-424E-B76E-5C90AB76BDEE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Confirmation Page</a:t>
          </a:r>
        </a:p>
      </dgm:t>
    </dgm:pt>
    <dgm:pt modelId="{94021830-3DC1-475B-A73E-524982642B48}" type="parTrans" cxnId="{910508D7-401F-4897-9438-1A771F143201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DB148F45-1CD2-44CE-890A-963A4E64AA20}" type="sibTrans" cxnId="{910508D7-401F-4897-9438-1A771F143201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D8B782E7-5405-4042-A90C-6F6C2D97AF3B}" type="pres">
      <dgm:prSet presAssocID="{E1DAF98E-4A60-4B97-945B-2744191A5072}" presName="Name0" presStyleCnt="0">
        <dgm:presLayoutVars>
          <dgm:dir/>
          <dgm:resizeHandles val="exact"/>
        </dgm:presLayoutVars>
      </dgm:prSet>
      <dgm:spPr/>
    </dgm:pt>
    <dgm:pt modelId="{1C2DB0EC-F3BF-4ADE-B3DD-5AD53836AA2B}" type="pres">
      <dgm:prSet presAssocID="{39DF9DBA-6D57-4ABD-A281-B450EDF15B31}" presName="node" presStyleLbl="node1" presStyleIdx="0" presStyleCnt="5">
        <dgm:presLayoutVars>
          <dgm:bulletEnabled val="1"/>
        </dgm:presLayoutVars>
      </dgm:prSet>
      <dgm:spPr/>
    </dgm:pt>
    <dgm:pt modelId="{0D04F26E-5AD8-495D-BBE4-98082A3F212F}" type="pres">
      <dgm:prSet presAssocID="{022BDF97-144B-4953-BE54-75EC1D3DC7E3}" presName="sibTrans" presStyleLbl="sibTrans2D1" presStyleIdx="0" presStyleCnt="4"/>
      <dgm:spPr/>
    </dgm:pt>
    <dgm:pt modelId="{A7594A99-2993-4134-A0A6-A1B1EF110BEA}" type="pres">
      <dgm:prSet presAssocID="{022BDF97-144B-4953-BE54-75EC1D3DC7E3}" presName="connectorText" presStyleLbl="sibTrans2D1" presStyleIdx="0" presStyleCnt="4"/>
      <dgm:spPr/>
    </dgm:pt>
    <dgm:pt modelId="{3B1408FC-4EB3-4D0E-B4AB-FBFA61E6CDC0}" type="pres">
      <dgm:prSet presAssocID="{62935F5E-F084-4CCD-A8D4-8A285DD65B2B}" presName="node" presStyleLbl="node1" presStyleIdx="1" presStyleCnt="5">
        <dgm:presLayoutVars>
          <dgm:bulletEnabled val="1"/>
        </dgm:presLayoutVars>
      </dgm:prSet>
      <dgm:spPr/>
    </dgm:pt>
    <dgm:pt modelId="{219884D7-3BB1-4758-97EC-8237C9765BE1}" type="pres">
      <dgm:prSet presAssocID="{612DA6EE-8C83-4C32-A8EC-187465D585AD}" presName="sibTrans" presStyleLbl="sibTrans2D1" presStyleIdx="1" presStyleCnt="4"/>
      <dgm:spPr/>
    </dgm:pt>
    <dgm:pt modelId="{B55FE017-8EA2-414A-A22D-F32430B465C0}" type="pres">
      <dgm:prSet presAssocID="{612DA6EE-8C83-4C32-A8EC-187465D585AD}" presName="connectorText" presStyleLbl="sibTrans2D1" presStyleIdx="1" presStyleCnt="4"/>
      <dgm:spPr/>
    </dgm:pt>
    <dgm:pt modelId="{46917481-6329-40F6-8127-AC7BF8BE31FB}" type="pres">
      <dgm:prSet presAssocID="{F3877D9E-DCF0-48E6-838F-EA65BDC5A383}" presName="node" presStyleLbl="node1" presStyleIdx="2" presStyleCnt="5">
        <dgm:presLayoutVars>
          <dgm:bulletEnabled val="1"/>
        </dgm:presLayoutVars>
      </dgm:prSet>
      <dgm:spPr/>
    </dgm:pt>
    <dgm:pt modelId="{8EF276E5-58BF-4BA7-A147-F12A8602D414}" type="pres">
      <dgm:prSet presAssocID="{1177DC99-F780-4304-89BC-8558153B77CA}" presName="sibTrans" presStyleLbl="sibTrans2D1" presStyleIdx="2" presStyleCnt="4"/>
      <dgm:spPr/>
    </dgm:pt>
    <dgm:pt modelId="{0A4A28A1-D960-496A-B831-112BCBDEAFF1}" type="pres">
      <dgm:prSet presAssocID="{1177DC99-F780-4304-89BC-8558153B77CA}" presName="connectorText" presStyleLbl="sibTrans2D1" presStyleIdx="2" presStyleCnt="4"/>
      <dgm:spPr/>
    </dgm:pt>
    <dgm:pt modelId="{CDAD1D9A-EAC5-412F-AEF5-4D9E49FF9973}" type="pres">
      <dgm:prSet presAssocID="{D4D4E43C-74A8-40B8-9A98-D24C64734AA9}" presName="node" presStyleLbl="node1" presStyleIdx="3" presStyleCnt="5">
        <dgm:presLayoutVars>
          <dgm:bulletEnabled val="1"/>
        </dgm:presLayoutVars>
      </dgm:prSet>
      <dgm:spPr/>
    </dgm:pt>
    <dgm:pt modelId="{91C16074-18AD-4B41-A4C8-81793F6FAD97}" type="pres">
      <dgm:prSet presAssocID="{37D6630D-0F75-4E84-942B-64E3DF9BB184}" presName="sibTrans" presStyleLbl="sibTrans2D1" presStyleIdx="3" presStyleCnt="4"/>
      <dgm:spPr/>
    </dgm:pt>
    <dgm:pt modelId="{5636A6C3-736C-418E-9C88-8AA7870A61A4}" type="pres">
      <dgm:prSet presAssocID="{37D6630D-0F75-4E84-942B-64E3DF9BB184}" presName="connectorText" presStyleLbl="sibTrans2D1" presStyleIdx="3" presStyleCnt="4"/>
      <dgm:spPr/>
    </dgm:pt>
    <dgm:pt modelId="{059C43A9-9F28-43B3-88E9-85868E2AAC9C}" type="pres">
      <dgm:prSet presAssocID="{B62D763E-8950-424E-B76E-5C90AB76BDEE}" presName="node" presStyleLbl="node1" presStyleIdx="4" presStyleCnt="5">
        <dgm:presLayoutVars>
          <dgm:bulletEnabled val="1"/>
        </dgm:presLayoutVars>
      </dgm:prSet>
      <dgm:spPr/>
    </dgm:pt>
  </dgm:ptLst>
  <dgm:cxnLst>
    <dgm:cxn modelId="{117E2308-EE4A-481E-BA30-80A643732126}" srcId="{E1DAF98E-4A60-4B97-945B-2744191A5072}" destId="{D4D4E43C-74A8-40B8-9A98-D24C64734AA9}" srcOrd="3" destOrd="0" parTransId="{9D569142-1357-4BDC-8B1A-439C403F6E82}" sibTransId="{37D6630D-0F75-4E84-942B-64E3DF9BB184}"/>
    <dgm:cxn modelId="{A2DA3209-A283-4802-883C-C0095DAD3D52}" type="presOf" srcId="{E1DAF98E-4A60-4B97-945B-2744191A5072}" destId="{D8B782E7-5405-4042-A90C-6F6C2D97AF3B}" srcOrd="0" destOrd="0" presId="urn:microsoft.com/office/officeart/2005/8/layout/process1"/>
    <dgm:cxn modelId="{6DCCA51A-9803-479F-A159-C804F5BF2CE7}" type="presOf" srcId="{B62D763E-8950-424E-B76E-5C90AB76BDEE}" destId="{059C43A9-9F28-43B3-88E9-85868E2AAC9C}" srcOrd="0" destOrd="0" presId="urn:microsoft.com/office/officeart/2005/8/layout/process1"/>
    <dgm:cxn modelId="{CEB24826-45D7-4245-A805-11C159D778EA}" type="presOf" srcId="{39DF9DBA-6D57-4ABD-A281-B450EDF15B31}" destId="{1C2DB0EC-F3BF-4ADE-B3DD-5AD53836AA2B}" srcOrd="0" destOrd="0" presId="urn:microsoft.com/office/officeart/2005/8/layout/process1"/>
    <dgm:cxn modelId="{E058C22C-3FD7-40DF-A02C-99B466177F5C}" srcId="{E1DAF98E-4A60-4B97-945B-2744191A5072}" destId="{39DF9DBA-6D57-4ABD-A281-B450EDF15B31}" srcOrd="0" destOrd="0" parTransId="{C8D0F112-F8F1-44B4-AB1C-A1AA8DFE2EFB}" sibTransId="{022BDF97-144B-4953-BE54-75EC1D3DC7E3}"/>
    <dgm:cxn modelId="{3B358032-DE30-4A19-AAD4-8EE71501E56B}" srcId="{E1DAF98E-4A60-4B97-945B-2744191A5072}" destId="{62935F5E-F084-4CCD-A8D4-8A285DD65B2B}" srcOrd="1" destOrd="0" parTransId="{D2190EE1-E1A5-4CF9-92F9-33AFA8B28F4B}" sibTransId="{612DA6EE-8C83-4C32-A8EC-187465D585AD}"/>
    <dgm:cxn modelId="{399CFC38-832C-4499-8B4A-DFD230B8EF77}" type="presOf" srcId="{37D6630D-0F75-4E84-942B-64E3DF9BB184}" destId="{91C16074-18AD-4B41-A4C8-81793F6FAD97}" srcOrd="0" destOrd="0" presId="urn:microsoft.com/office/officeart/2005/8/layout/process1"/>
    <dgm:cxn modelId="{D536985D-8313-4860-BA18-5FB2ADD3A4CA}" type="presOf" srcId="{D4D4E43C-74A8-40B8-9A98-D24C64734AA9}" destId="{CDAD1D9A-EAC5-412F-AEF5-4D9E49FF9973}" srcOrd="0" destOrd="0" presId="urn:microsoft.com/office/officeart/2005/8/layout/process1"/>
    <dgm:cxn modelId="{57A6276C-84C6-46EA-BF8C-8403E5737FD5}" type="presOf" srcId="{612DA6EE-8C83-4C32-A8EC-187465D585AD}" destId="{B55FE017-8EA2-414A-A22D-F32430B465C0}" srcOrd="1" destOrd="0" presId="urn:microsoft.com/office/officeart/2005/8/layout/process1"/>
    <dgm:cxn modelId="{1426438A-330D-4127-A9B1-656B2AF8249D}" type="presOf" srcId="{1177DC99-F780-4304-89BC-8558153B77CA}" destId="{0A4A28A1-D960-496A-B831-112BCBDEAFF1}" srcOrd="1" destOrd="0" presId="urn:microsoft.com/office/officeart/2005/8/layout/process1"/>
    <dgm:cxn modelId="{C9424B96-694B-4AE7-9188-E059602FE6AC}" type="presOf" srcId="{1177DC99-F780-4304-89BC-8558153B77CA}" destId="{8EF276E5-58BF-4BA7-A147-F12A8602D414}" srcOrd="0" destOrd="0" presId="urn:microsoft.com/office/officeart/2005/8/layout/process1"/>
    <dgm:cxn modelId="{A1CB7197-FFB3-42B4-9594-DFBB0758ED13}" type="presOf" srcId="{612DA6EE-8C83-4C32-A8EC-187465D585AD}" destId="{219884D7-3BB1-4758-97EC-8237C9765BE1}" srcOrd="0" destOrd="0" presId="urn:microsoft.com/office/officeart/2005/8/layout/process1"/>
    <dgm:cxn modelId="{AE4A3BAA-503C-42CC-B220-8BFD8B46557B}" type="presOf" srcId="{022BDF97-144B-4953-BE54-75EC1D3DC7E3}" destId="{A7594A99-2993-4134-A0A6-A1B1EF110BEA}" srcOrd="1" destOrd="0" presId="urn:microsoft.com/office/officeart/2005/8/layout/process1"/>
    <dgm:cxn modelId="{B2D8C8BA-06B8-49E6-BC3F-D30ECDCB7986}" type="presOf" srcId="{62935F5E-F084-4CCD-A8D4-8A285DD65B2B}" destId="{3B1408FC-4EB3-4D0E-B4AB-FBFA61E6CDC0}" srcOrd="0" destOrd="0" presId="urn:microsoft.com/office/officeart/2005/8/layout/process1"/>
    <dgm:cxn modelId="{DF7ED9C3-1E7D-4176-836E-20358123F9EB}" type="presOf" srcId="{F3877D9E-DCF0-48E6-838F-EA65BDC5A383}" destId="{46917481-6329-40F6-8127-AC7BF8BE31FB}" srcOrd="0" destOrd="0" presId="urn:microsoft.com/office/officeart/2005/8/layout/process1"/>
    <dgm:cxn modelId="{16FB7FC8-BBAF-4B30-B2E7-9065F052B55A}" type="presOf" srcId="{37D6630D-0F75-4E84-942B-64E3DF9BB184}" destId="{5636A6C3-736C-418E-9C88-8AA7870A61A4}" srcOrd="1" destOrd="0" presId="urn:microsoft.com/office/officeart/2005/8/layout/process1"/>
    <dgm:cxn modelId="{910508D7-401F-4897-9438-1A771F143201}" srcId="{E1DAF98E-4A60-4B97-945B-2744191A5072}" destId="{B62D763E-8950-424E-B76E-5C90AB76BDEE}" srcOrd="4" destOrd="0" parTransId="{94021830-3DC1-475B-A73E-524982642B48}" sibTransId="{DB148F45-1CD2-44CE-890A-963A4E64AA20}"/>
    <dgm:cxn modelId="{035C65E6-229F-4611-A9D9-65DB5D626150}" type="presOf" srcId="{022BDF97-144B-4953-BE54-75EC1D3DC7E3}" destId="{0D04F26E-5AD8-495D-BBE4-98082A3F212F}" srcOrd="0" destOrd="0" presId="urn:microsoft.com/office/officeart/2005/8/layout/process1"/>
    <dgm:cxn modelId="{6ED10FF1-6F68-439D-83D5-B475EC2CF5BA}" srcId="{E1DAF98E-4A60-4B97-945B-2744191A5072}" destId="{F3877D9E-DCF0-48E6-838F-EA65BDC5A383}" srcOrd="2" destOrd="0" parTransId="{048EBA27-D953-4062-91D6-1DF1744582C5}" sibTransId="{1177DC99-F780-4304-89BC-8558153B77CA}"/>
    <dgm:cxn modelId="{DF2DE869-C5E9-4B60-8969-E1AF2D57F3D1}" type="presParOf" srcId="{D8B782E7-5405-4042-A90C-6F6C2D97AF3B}" destId="{1C2DB0EC-F3BF-4ADE-B3DD-5AD53836AA2B}" srcOrd="0" destOrd="0" presId="urn:microsoft.com/office/officeart/2005/8/layout/process1"/>
    <dgm:cxn modelId="{9C026869-7706-471B-937E-4B954ED11D62}" type="presParOf" srcId="{D8B782E7-5405-4042-A90C-6F6C2D97AF3B}" destId="{0D04F26E-5AD8-495D-BBE4-98082A3F212F}" srcOrd="1" destOrd="0" presId="urn:microsoft.com/office/officeart/2005/8/layout/process1"/>
    <dgm:cxn modelId="{8755B9C6-5BAA-4664-9442-301D0181FC69}" type="presParOf" srcId="{0D04F26E-5AD8-495D-BBE4-98082A3F212F}" destId="{A7594A99-2993-4134-A0A6-A1B1EF110BEA}" srcOrd="0" destOrd="0" presId="urn:microsoft.com/office/officeart/2005/8/layout/process1"/>
    <dgm:cxn modelId="{3E3B1425-54B6-4D24-81F2-08472D7DA113}" type="presParOf" srcId="{D8B782E7-5405-4042-A90C-6F6C2D97AF3B}" destId="{3B1408FC-4EB3-4D0E-B4AB-FBFA61E6CDC0}" srcOrd="2" destOrd="0" presId="urn:microsoft.com/office/officeart/2005/8/layout/process1"/>
    <dgm:cxn modelId="{8492604F-8C62-4862-AA0C-C8D9283F0AF8}" type="presParOf" srcId="{D8B782E7-5405-4042-A90C-6F6C2D97AF3B}" destId="{219884D7-3BB1-4758-97EC-8237C9765BE1}" srcOrd="3" destOrd="0" presId="urn:microsoft.com/office/officeart/2005/8/layout/process1"/>
    <dgm:cxn modelId="{C8915DCD-4B7E-4E77-90AD-437F0B377C3E}" type="presParOf" srcId="{219884D7-3BB1-4758-97EC-8237C9765BE1}" destId="{B55FE017-8EA2-414A-A22D-F32430B465C0}" srcOrd="0" destOrd="0" presId="urn:microsoft.com/office/officeart/2005/8/layout/process1"/>
    <dgm:cxn modelId="{5E217F25-6AFD-4C4F-A478-B46EDC5FF8DC}" type="presParOf" srcId="{D8B782E7-5405-4042-A90C-6F6C2D97AF3B}" destId="{46917481-6329-40F6-8127-AC7BF8BE31FB}" srcOrd="4" destOrd="0" presId="urn:microsoft.com/office/officeart/2005/8/layout/process1"/>
    <dgm:cxn modelId="{5820FAC7-D2F8-4B82-9FD3-D4ED9794412A}" type="presParOf" srcId="{D8B782E7-5405-4042-A90C-6F6C2D97AF3B}" destId="{8EF276E5-58BF-4BA7-A147-F12A8602D414}" srcOrd="5" destOrd="0" presId="urn:microsoft.com/office/officeart/2005/8/layout/process1"/>
    <dgm:cxn modelId="{F2C082CE-72A0-4654-9B97-114585B9B6E7}" type="presParOf" srcId="{8EF276E5-58BF-4BA7-A147-F12A8602D414}" destId="{0A4A28A1-D960-496A-B831-112BCBDEAFF1}" srcOrd="0" destOrd="0" presId="urn:microsoft.com/office/officeart/2005/8/layout/process1"/>
    <dgm:cxn modelId="{200ADC93-2BCC-4AB6-A2A8-262008CC030C}" type="presParOf" srcId="{D8B782E7-5405-4042-A90C-6F6C2D97AF3B}" destId="{CDAD1D9A-EAC5-412F-AEF5-4D9E49FF9973}" srcOrd="6" destOrd="0" presId="urn:microsoft.com/office/officeart/2005/8/layout/process1"/>
    <dgm:cxn modelId="{7BC70448-B04D-426C-B226-DCB8436A5177}" type="presParOf" srcId="{D8B782E7-5405-4042-A90C-6F6C2D97AF3B}" destId="{91C16074-18AD-4B41-A4C8-81793F6FAD97}" srcOrd="7" destOrd="0" presId="urn:microsoft.com/office/officeart/2005/8/layout/process1"/>
    <dgm:cxn modelId="{43804E09-511A-46E5-8960-0770396976B7}" type="presParOf" srcId="{91C16074-18AD-4B41-A4C8-81793F6FAD97}" destId="{5636A6C3-736C-418E-9C88-8AA7870A61A4}" srcOrd="0" destOrd="0" presId="urn:microsoft.com/office/officeart/2005/8/layout/process1"/>
    <dgm:cxn modelId="{1E427552-171A-4DBF-926F-E14ADFCC55B2}" type="presParOf" srcId="{D8B782E7-5405-4042-A90C-6F6C2D97AF3B}" destId="{059C43A9-9F28-43B3-88E9-85868E2AAC9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0C5A5-3F6D-4481-BFD1-A1BBAC645A3B}" type="doc">
      <dgm:prSet loTypeId="urn:microsoft.com/office/officeart/2005/8/layout/radial5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F126324-2D70-48F6-B584-EC17E0AD551A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Quiz Home Page</a:t>
          </a:r>
        </a:p>
      </dgm:t>
    </dgm:pt>
    <dgm:pt modelId="{1608B307-969F-4D1E-AA1F-E70A1EEFB615}" type="parTrans" cxnId="{59AA8B10-546E-4048-95ED-1D42DF6BA278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FD76777A-1ABE-4319-A9EF-ADBBE98D93A4}" type="sibTrans" cxnId="{59AA8B10-546E-4048-95ED-1D42DF6BA278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9CAE2B8E-4601-4B2E-9327-629253EAFFED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Quiz 1</a:t>
          </a:r>
        </a:p>
      </dgm:t>
    </dgm:pt>
    <dgm:pt modelId="{BA986002-B298-4055-856E-C7BB4CF317E1}" type="parTrans" cxnId="{F1D5D2C2-00E0-4C73-B80C-32036E687ABE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24AA1181-107D-4A24-822C-B567F698FC4F}" type="sibTrans" cxnId="{F1D5D2C2-00E0-4C73-B80C-32036E687ABE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3BE48363-E4E6-469B-8A4F-AE408552B78F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Quiz 2</a:t>
          </a:r>
        </a:p>
      </dgm:t>
    </dgm:pt>
    <dgm:pt modelId="{F0224F2A-330C-408B-AC6F-7FF6026C56EB}" type="parTrans" cxnId="{969B8F4C-C20E-44E6-87B0-B84CF36CC27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C03C60D9-3A1D-4C49-98D3-7AF4348378FC}" type="sibTrans" cxnId="{969B8F4C-C20E-44E6-87B0-B84CF36CC27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15CD2C97-D71E-4847-A079-4E38CA1BE2E3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Quiz 3</a:t>
          </a:r>
        </a:p>
      </dgm:t>
    </dgm:pt>
    <dgm:pt modelId="{D021A487-CCCA-4843-932C-DEE41B29B8B7}" type="parTrans" cxnId="{9122DC06-6ED7-4122-A108-63E7508EB2F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F0AF2F77-74F6-4FF6-83BF-C2DA33CBB5BC}" type="sibTrans" cxnId="{9122DC06-6ED7-4122-A108-63E7508EB2FC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81D5D28D-2B14-4E03-9490-27C8A36F0B41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Quiz 4</a:t>
          </a:r>
        </a:p>
      </dgm:t>
    </dgm:pt>
    <dgm:pt modelId="{3D5FCCDD-7949-4573-86EB-CC33670346D7}" type="parTrans" cxnId="{5CF58A60-645B-4AE5-B5F7-1126BD0CEC43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630519B6-68A8-4572-9468-1B13569E80CD}" type="sibTrans" cxnId="{5CF58A60-645B-4AE5-B5F7-1126BD0CEC43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94E8D98C-511C-4FBC-BF11-3C57CA786007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Quiz 5</a:t>
          </a:r>
        </a:p>
      </dgm:t>
    </dgm:pt>
    <dgm:pt modelId="{C1C08B13-AE00-4DC7-A8D4-2EB1472C3915}" type="parTrans" cxnId="{90A7658F-4F82-4D93-9C49-645BE71EBA3F}">
      <dgm:prSet/>
      <dgm:spPr/>
      <dgm:t>
        <a:bodyPr/>
        <a:lstStyle/>
        <a:p>
          <a:endParaRPr lang="en-GB"/>
        </a:p>
      </dgm:t>
    </dgm:pt>
    <dgm:pt modelId="{6976E247-1178-42C7-85C5-1F19113595DA}" type="sibTrans" cxnId="{90A7658F-4F82-4D93-9C49-645BE71EBA3F}">
      <dgm:prSet/>
      <dgm:spPr/>
      <dgm:t>
        <a:bodyPr/>
        <a:lstStyle/>
        <a:p>
          <a:endParaRPr lang="en-GB"/>
        </a:p>
      </dgm:t>
    </dgm:pt>
    <dgm:pt modelId="{3D857D78-BD4D-4C0E-8BE0-D116B03CF6B4}" type="pres">
      <dgm:prSet presAssocID="{0D50C5A5-3F6D-4481-BFD1-A1BBAC645A3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C589E6-5C3B-465F-A7E0-833D4DD562CF}" type="pres">
      <dgm:prSet presAssocID="{AF126324-2D70-48F6-B584-EC17E0AD551A}" presName="centerShape" presStyleLbl="node0" presStyleIdx="0" presStyleCnt="1"/>
      <dgm:spPr>
        <a:prstGeom prst="roundRect">
          <a:avLst/>
        </a:prstGeom>
      </dgm:spPr>
    </dgm:pt>
    <dgm:pt modelId="{44FCE7C5-35E0-41D5-8285-B39CD6C15512}" type="pres">
      <dgm:prSet presAssocID="{BA986002-B298-4055-856E-C7BB4CF317E1}" presName="parTrans" presStyleLbl="sibTrans2D1" presStyleIdx="0" presStyleCnt="5"/>
      <dgm:spPr/>
    </dgm:pt>
    <dgm:pt modelId="{4DA35F2E-A09B-45F3-A07F-018DC32CF066}" type="pres">
      <dgm:prSet presAssocID="{BA986002-B298-4055-856E-C7BB4CF317E1}" presName="connectorText" presStyleLbl="sibTrans2D1" presStyleIdx="0" presStyleCnt="5"/>
      <dgm:spPr/>
    </dgm:pt>
    <dgm:pt modelId="{D93BC90D-17E4-4B94-A345-DB510E51F846}" type="pres">
      <dgm:prSet presAssocID="{9CAE2B8E-4601-4B2E-9327-629253EAFFED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7AAE7B9A-C42F-4B06-B1A1-E88ADFC091A5}" type="pres">
      <dgm:prSet presAssocID="{F0224F2A-330C-408B-AC6F-7FF6026C56EB}" presName="parTrans" presStyleLbl="sibTrans2D1" presStyleIdx="1" presStyleCnt="5"/>
      <dgm:spPr/>
    </dgm:pt>
    <dgm:pt modelId="{09F2EDB9-6F9D-4CF6-8E0D-482492910B60}" type="pres">
      <dgm:prSet presAssocID="{F0224F2A-330C-408B-AC6F-7FF6026C56EB}" presName="connectorText" presStyleLbl="sibTrans2D1" presStyleIdx="1" presStyleCnt="5"/>
      <dgm:spPr/>
    </dgm:pt>
    <dgm:pt modelId="{20F1BABA-DCA5-4C12-9B89-071E9FE345CF}" type="pres">
      <dgm:prSet presAssocID="{3BE48363-E4E6-469B-8A4F-AE408552B78F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FECD462C-7ACE-4B7B-AECC-9EE6E9C1559F}" type="pres">
      <dgm:prSet presAssocID="{D021A487-CCCA-4843-932C-DEE41B29B8B7}" presName="parTrans" presStyleLbl="sibTrans2D1" presStyleIdx="2" presStyleCnt="5"/>
      <dgm:spPr/>
    </dgm:pt>
    <dgm:pt modelId="{F0BAD900-2479-4D1E-A692-BC7F4E59C27B}" type="pres">
      <dgm:prSet presAssocID="{D021A487-CCCA-4843-932C-DEE41B29B8B7}" presName="connectorText" presStyleLbl="sibTrans2D1" presStyleIdx="2" presStyleCnt="5"/>
      <dgm:spPr/>
    </dgm:pt>
    <dgm:pt modelId="{553E2908-0A49-4EC1-892C-AFE1DF565EAE}" type="pres">
      <dgm:prSet presAssocID="{15CD2C97-D71E-4847-A079-4E38CA1BE2E3}" presName="node" presStyleLbl="node1" presStyleIdx="2" presStyleCnt="5" custRadScaleRad="118424" custRadScaleInc="-30303">
        <dgm:presLayoutVars>
          <dgm:bulletEnabled val="1"/>
        </dgm:presLayoutVars>
      </dgm:prSet>
      <dgm:spPr>
        <a:prstGeom prst="roundRect">
          <a:avLst/>
        </a:prstGeom>
      </dgm:spPr>
    </dgm:pt>
    <dgm:pt modelId="{9D39C8AD-347F-48A2-AA1D-FBA8D8054DC4}" type="pres">
      <dgm:prSet presAssocID="{3D5FCCDD-7949-4573-86EB-CC33670346D7}" presName="parTrans" presStyleLbl="sibTrans2D1" presStyleIdx="3" presStyleCnt="5"/>
      <dgm:spPr/>
    </dgm:pt>
    <dgm:pt modelId="{5306BDD1-6380-4BD0-982B-953710B20196}" type="pres">
      <dgm:prSet presAssocID="{3D5FCCDD-7949-4573-86EB-CC33670346D7}" presName="connectorText" presStyleLbl="sibTrans2D1" presStyleIdx="3" presStyleCnt="5"/>
      <dgm:spPr/>
    </dgm:pt>
    <dgm:pt modelId="{583D6A8B-BA6C-4316-B60C-3EB11FBEC2FA}" type="pres">
      <dgm:prSet presAssocID="{81D5D28D-2B14-4E03-9490-27C8A36F0B41}" presName="node" presStyleLbl="node1" presStyleIdx="3" presStyleCnt="5" custRadScaleRad="110549" custRadScaleInc="19043">
        <dgm:presLayoutVars>
          <dgm:bulletEnabled val="1"/>
        </dgm:presLayoutVars>
      </dgm:prSet>
      <dgm:spPr>
        <a:prstGeom prst="roundRect">
          <a:avLst/>
        </a:prstGeom>
      </dgm:spPr>
    </dgm:pt>
    <dgm:pt modelId="{E206DD42-D2DC-4885-83D8-D9754DF31B7A}" type="pres">
      <dgm:prSet presAssocID="{C1C08B13-AE00-4DC7-A8D4-2EB1472C3915}" presName="parTrans" presStyleLbl="sibTrans2D1" presStyleIdx="4" presStyleCnt="5"/>
      <dgm:spPr/>
    </dgm:pt>
    <dgm:pt modelId="{848EED93-ABD5-40FA-B8A9-BF89E8BB05E0}" type="pres">
      <dgm:prSet presAssocID="{C1C08B13-AE00-4DC7-A8D4-2EB1472C3915}" presName="connectorText" presStyleLbl="sibTrans2D1" presStyleIdx="4" presStyleCnt="5"/>
      <dgm:spPr/>
    </dgm:pt>
    <dgm:pt modelId="{C6EADE5B-236A-4C93-AE34-6E4EBBBEF4E8}" type="pres">
      <dgm:prSet presAssocID="{94E8D98C-511C-4FBC-BF11-3C57CA786007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83CBAB00-6686-4CC9-8508-88E786834978}" type="presOf" srcId="{3BE48363-E4E6-469B-8A4F-AE408552B78F}" destId="{20F1BABA-DCA5-4C12-9B89-071E9FE345CF}" srcOrd="0" destOrd="0" presId="urn:microsoft.com/office/officeart/2005/8/layout/radial5"/>
    <dgm:cxn modelId="{9122DC06-6ED7-4122-A108-63E7508EB2FC}" srcId="{AF126324-2D70-48F6-B584-EC17E0AD551A}" destId="{15CD2C97-D71E-4847-A079-4E38CA1BE2E3}" srcOrd="2" destOrd="0" parTransId="{D021A487-CCCA-4843-932C-DEE41B29B8B7}" sibTransId="{F0AF2F77-74F6-4FF6-83BF-C2DA33CBB5BC}"/>
    <dgm:cxn modelId="{59AA8B10-546E-4048-95ED-1D42DF6BA278}" srcId="{0D50C5A5-3F6D-4481-BFD1-A1BBAC645A3B}" destId="{AF126324-2D70-48F6-B584-EC17E0AD551A}" srcOrd="0" destOrd="0" parTransId="{1608B307-969F-4D1E-AA1F-E70A1EEFB615}" sibTransId="{FD76777A-1ABE-4319-A9EF-ADBBE98D93A4}"/>
    <dgm:cxn modelId="{00E3B120-D1D0-4A62-BADF-5A88E9B3C16A}" type="presOf" srcId="{15CD2C97-D71E-4847-A079-4E38CA1BE2E3}" destId="{553E2908-0A49-4EC1-892C-AFE1DF565EAE}" srcOrd="0" destOrd="0" presId="urn:microsoft.com/office/officeart/2005/8/layout/radial5"/>
    <dgm:cxn modelId="{48B52321-2193-4818-846C-68FAD1390EBB}" type="presOf" srcId="{C1C08B13-AE00-4DC7-A8D4-2EB1472C3915}" destId="{848EED93-ABD5-40FA-B8A9-BF89E8BB05E0}" srcOrd="1" destOrd="0" presId="urn:microsoft.com/office/officeart/2005/8/layout/radial5"/>
    <dgm:cxn modelId="{5D0ABB31-E54E-4565-9AEC-0FE65D820667}" type="presOf" srcId="{3D5FCCDD-7949-4573-86EB-CC33670346D7}" destId="{5306BDD1-6380-4BD0-982B-953710B20196}" srcOrd="1" destOrd="0" presId="urn:microsoft.com/office/officeart/2005/8/layout/radial5"/>
    <dgm:cxn modelId="{DAFD6536-0674-4801-826D-85EBA8201481}" type="presOf" srcId="{D021A487-CCCA-4843-932C-DEE41B29B8B7}" destId="{F0BAD900-2479-4D1E-A692-BC7F4E59C27B}" srcOrd="1" destOrd="0" presId="urn:microsoft.com/office/officeart/2005/8/layout/radial5"/>
    <dgm:cxn modelId="{5CF58A60-645B-4AE5-B5F7-1126BD0CEC43}" srcId="{AF126324-2D70-48F6-B584-EC17E0AD551A}" destId="{81D5D28D-2B14-4E03-9490-27C8A36F0B41}" srcOrd="3" destOrd="0" parTransId="{3D5FCCDD-7949-4573-86EB-CC33670346D7}" sibTransId="{630519B6-68A8-4572-9468-1B13569E80CD}"/>
    <dgm:cxn modelId="{5130C561-2C6D-45AE-AD2D-A59517A66A90}" type="presOf" srcId="{BA986002-B298-4055-856E-C7BB4CF317E1}" destId="{44FCE7C5-35E0-41D5-8285-B39CD6C15512}" srcOrd="0" destOrd="0" presId="urn:microsoft.com/office/officeart/2005/8/layout/radial5"/>
    <dgm:cxn modelId="{58824A6A-2A01-48F8-87CC-E58BC64E7595}" type="presOf" srcId="{81D5D28D-2B14-4E03-9490-27C8A36F0B41}" destId="{583D6A8B-BA6C-4316-B60C-3EB11FBEC2FA}" srcOrd="0" destOrd="0" presId="urn:microsoft.com/office/officeart/2005/8/layout/radial5"/>
    <dgm:cxn modelId="{969B8F4C-C20E-44E6-87B0-B84CF36CC27C}" srcId="{AF126324-2D70-48F6-B584-EC17E0AD551A}" destId="{3BE48363-E4E6-469B-8A4F-AE408552B78F}" srcOrd="1" destOrd="0" parTransId="{F0224F2A-330C-408B-AC6F-7FF6026C56EB}" sibTransId="{C03C60D9-3A1D-4C49-98D3-7AF4348378FC}"/>
    <dgm:cxn modelId="{AA9BDA52-399A-41F7-8DDA-7E00FE439C48}" type="presOf" srcId="{D021A487-CCCA-4843-932C-DEE41B29B8B7}" destId="{FECD462C-7ACE-4B7B-AECC-9EE6E9C1559F}" srcOrd="0" destOrd="0" presId="urn:microsoft.com/office/officeart/2005/8/layout/radial5"/>
    <dgm:cxn modelId="{C2D31D5A-7E90-4196-80BB-BBD8A49CC16C}" type="presOf" srcId="{BA986002-B298-4055-856E-C7BB4CF317E1}" destId="{4DA35F2E-A09B-45F3-A07F-018DC32CF066}" srcOrd="1" destOrd="0" presId="urn:microsoft.com/office/officeart/2005/8/layout/radial5"/>
    <dgm:cxn modelId="{4AAF7587-4B32-465A-88A2-C22B7949444D}" type="presOf" srcId="{3D5FCCDD-7949-4573-86EB-CC33670346D7}" destId="{9D39C8AD-347F-48A2-AA1D-FBA8D8054DC4}" srcOrd="0" destOrd="0" presId="urn:microsoft.com/office/officeart/2005/8/layout/radial5"/>
    <dgm:cxn modelId="{90A7658F-4F82-4D93-9C49-645BE71EBA3F}" srcId="{AF126324-2D70-48F6-B584-EC17E0AD551A}" destId="{94E8D98C-511C-4FBC-BF11-3C57CA786007}" srcOrd="4" destOrd="0" parTransId="{C1C08B13-AE00-4DC7-A8D4-2EB1472C3915}" sibTransId="{6976E247-1178-42C7-85C5-1F19113595DA}"/>
    <dgm:cxn modelId="{2643F19C-7FB5-4E9A-A838-8D00CE58A48F}" type="presOf" srcId="{C1C08B13-AE00-4DC7-A8D4-2EB1472C3915}" destId="{E206DD42-D2DC-4885-83D8-D9754DF31B7A}" srcOrd="0" destOrd="0" presId="urn:microsoft.com/office/officeart/2005/8/layout/radial5"/>
    <dgm:cxn modelId="{6F5D4AA3-EB94-42D0-9400-CA5F3D701F63}" type="presOf" srcId="{9CAE2B8E-4601-4B2E-9327-629253EAFFED}" destId="{D93BC90D-17E4-4B94-A345-DB510E51F846}" srcOrd="0" destOrd="0" presId="urn:microsoft.com/office/officeart/2005/8/layout/radial5"/>
    <dgm:cxn modelId="{F1D5D2C2-00E0-4C73-B80C-32036E687ABE}" srcId="{AF126324-2D70-48F6-B584-EC17E0AD551A}" destId="{9CAE2B8E-4601-4B2E-9327-629253EAFFED}" srcOrd="0" destOrd="0" parTransId="{BA986002-B298-4055-856E-C7BB4CF317E1}" sibTransId="{24AA1181-107D-4A24-822C-B567F698FC4F}"/>
    <dgm:cxn modelId="{B41B8FC4-F465-4561-AEE1-5C44AD250574}" type="presOf" srcId="{F0224F2A-330C-408B-AC6F-7FF6026C56EB}" destId="{09F2EDB9-6F9D-4CF6-8E0D-482492910B60}" srcOrd="1" destOrd="0" presId="urn:microsoft.com/office/officeart/2005/8/layout/radial5"/>
    <dgm:cxn modelId="{2FAA27CF-4087-4F22-A8E6-052BA3459B85}" type="presOf" srcId="{94E8D98C-511C-4FBC-BF11-3C57CA786007}" destId="{C6EADE5B-236A-4C93-AE34-6E4EBBBEF4E8}" srcOrd="0" destOrd="0" presId="urn:microsoft.com/office/officeart/2005/8/layout/radial5"/>
    <dgm:cxn modelId="{203814E2-5AB4-4EE4-9D6A-09C31972FD7F}" type="presOf" srcId="{0D50C5A5-3F6D-4481-BFD1-A1BBAC645A3B}" destId="{3D857D78-BD4D-4C0E-8BE0-D116B03CF6B4}" srcOrd="0" destOrd="0" presId="urn:microsoft.com/office/officeart/2005/8/layout/radial5"/>
    <dgm:cxn modelId="{53D91EE9-88C3-4032-A867-6870EBA97E75}" type="presOf" srcId="{AF126324-2D70-48F6-B584-EC17E0AD551A}" destId="{E4C589E6-5C3B-465F-A7E0-833D4DD562CF}" srcOrd="0" destOrd="0" presId="urn:microsoft.com/office/officeart/2005/8/layout/radial5"/>
    <dgm:cxn modelId="{5459EAFC-979A-44FF-92B2-EB099EA78C2E}" type="presOf" srcId="{F0224F2A-330C-408B-AC6F-7FF6026C56EB}" destId="{7AAE7B9A-C42F-4B06-B1A1-E88ADFC091A5}" srcOrd="0" destOrd="0" presId="urn:microsoft.com/office/officeart/2005/8/layout/radial5"/>
    <dgm:cxn modelId="{17039190-032E-40D7-BCAE-973F45218F5A}" type="presParOf" srcId="{3D857D78-BD4D-4C0E-8BE0-D116B03CF6B4}" destId="{E4C589E6-5C3B-465F-A7E0-833D4DD562CF}" srcOrd="0" destOrd="0" presId="urn:microsoft.com/office/officeart/2005/8/layout/radial5"/>
    <dgm:cxn modelId="{9B77D58F-ED34-412C-BC08-8FA6639CEFC3}" type="presParOf" srcId="{3D857D78-BD4D-4C0E-8BE0-D116B03CF6B4}" destId="{44FCE7C5-35E0-41D5-8285-B39CD6C15512}" srcOrd="1" destOrd="0" presId="urn:microsoft.com/office/officeart/2005/8/layout/radial5"/>
    <dgm:cxn modelId="{8828CD69-63FB-4180-B729-4233F4CF18DD}" type="presParOf" srcId="{44FCE7C5-35E0-41D5-8285-B39CD6C15512}" destId="{4DA35F2E-A09B-45F3-A07F-018DC32CF066}" srcOrd="0" destOrd="0" presId="urn:microsoft.com/office/officeart/2005/8/layout/radial5"/>
    <dgm:cxn modelId="{59A8BB00-7A50-4B26-B975-67A3D003DFF0}" type="presParOf" srcId="{3D857D78-BD4D-4C0E-8BE0-D116B03CF6B4}" destId="{D93BC90D-17E4-4B94-A345-DB510E51F846}" srcOrd="2" destOrd="0" presId="urn:microsoft.com/office/officeart/2005/8/layout/radial5"/>
    <dgm:cxn modelId="{F95E39DB-60B3-45C5-9290-8CF209F016B4}" type="presParOf" srcId="{3D857D78-BD4D-4C0E-8BE0-D116B03CF6B4}" destId="{7AAE7B9A-C42F-4B06-B1A1-E88ADFC091A5}" srcOrd="3" destOrd="0" presId="urn:microsoft.com/office/officeart/2005/8/layout/radial5"/>
    <dgm:cxn modelId="{8B8C6B04-C42C-4DBD-B026-84A1D53E16D6}" type="presParOf" srcId="{7AAE7B9A-C42F-4B06-B1A1-E88ADFC091A5}" destId="{09F2EDB9-6F9D-4CF6-8E0D-482492910B60}" srcOrd="0" destOrd="0" presId="urn:microsoft.com/office/officeart/2005/8/layout/radial5"/>
    <dgm:cxn modelId="{D986C145-6907-4C12-B05A-F14952F946C9}" type="presParOf" srcId="{3D857D78-BD4D-4C0E-8BE0-D116B03CF6B4}" destId="{20F1BABA-DCA5-4C12-9B89-071E9FE345CF}" srcOrd="4" destOrd="0" presId="urn:microsoft.com/office/officeart/2005/8/layout/radial5"/>
    <dgm:cxn modelId="{F978B62A-B897-4B83-A2B7-B2A02D1F8F09}" type="presParOf" srcId="{3D857D78-BD4D-4C0E-8BE0-D116B03CF6B4}" destId="{FECD462C-7ACE-4B7B-AECC-9EE6E9C1559F}" srcOrd="5" destOrd="0" presId="urn:microsoft.com/office/officeart/2005/8/layout/radial5"/>
    <dgm:cxn modelId="{30283105-6006-4E89-977C-6C18C874E19C}" type="presParOf" srcId="{FECD462C-7ACE-4B7B-AECC-9EE6E9C1559F}" destId="{F0BAD900-2479-4D1E-A692-BC7F4E59C27B}" srcOrd="0" destOrd="0" presId="urn:microsoft.com/office/officeart/2005/8/layout/radial5"/>
    <dgm:cxn modelId="{D5786A5F-66A2-4D5C-BD23-885213DEC237}" type="presParOf" srcId="{3D857D78-BD4D-4C0E-8BE0-D116B03CF6B4}" destId="{553E2908-0A49-4EC1-892C-AFE1DF565EAE}" srcOrd="6" destOrd="0" presId="urn:microsoft.com/office/officeart/2005/8/layout/radial5"/>
    <dgm:cxn modelId="{D6E0D64F-06E5-47C7-9F92-05A12D1E3FAC}" type="presParOf" srcId="{3D857D78-BD4D-4C0E-8BE0-D116B03CF6B4}" destId="{9D39C8AD-347F-48A2-AA1D-FBA8D8054DC4}" srcOrd="7" destOrd="0" presId="urn:microsoft.com/office/officeart/2005/8/layout/radial5"/>
    <dgm:cxn modelId="{5C351782-0FD0-4230-9366-0E3AC2166245}" type="presParOf" srcId="{9D39C8AD-347F-48A2-AA1D-FBA8D8054DC4}" destId="{5306BDD1-6380-4BD0-982B-953710B20196}" srcOrd="0" destOrd="0" presId="urn:microsoft.com/office/officeart/2005/8/layout/radial5"/>
    <dgm:cxn modelId="{F2A05812-0361-4E71-90E1-9F848623AA2A}" type="presParOf" srcId="{3D857D78-BD4D-4C0E-8BE0-D116B03CF6B4}" destId="{583D6A8B-BA6C-4316-B60C-3EB11FBEC2FA}" srcOrd="8" destOrd="0" presId="urn:microsoft.com/office/officeart/2005/8/layout/radial5"/>
    <dgm:cxn modelId="{796033CA-6CD6-4879-AE54-E85ABC0E050C}" type="presParOf" srcId="{3D857D78-BD4D-4C0E-8BE0-D116B03CF6B4}" destId="{E206DD42-D2DC-4885-83D8-D9754DF31B7A}" srcOrd="9" destOrd="0" presId="urn:microsoft.com/office/officeart/2005/8/layout/radial5"/>
    <dgm:cxn modelId="{6AE125DF-B157-495A-AB20-422CFE098A4F}" type="presParOf" srcId="{E206DD42-D2DC-4885-83D8-D9754DF31B7A}" destId="{848EED93-ABD5-40FA-B8A9-BF89E8BB05E0}" srcOrd="0" destOrd="0" presId="urn:microsoft.com/office/officeart/2005/8/layout/radial5"/>
    <dgm:cxn modelId="{99B754B3-7294-4C4A-B3A1-6FAC3BE2818C}" type="presParOf" srcId="{3D857D78-BD4D-4C0E-8BE0-D116B03CF6B4}" destId="{C6EADE5B-236A-4C93-AE34-6E4EBBBEF4E8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35CC9E-EE1C-4DE1-8ECD-D93028F5EAC0}" type="doc">
      <dgm:prSet loTypeId="urn:microsoft.com/office/officeart/2005/8/layout/cycle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811D7CE-1828-4613-AA0B-895234EFE3B8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Home Page</a:t>
          </a:r>
        </a:p>
      </dgm:t>
    </dgm:pt>
    <dgm:pt modelId="{F06A44B1-2C29-4362-84CF-5F25F5C02FC3}" type="parTrans" cxnId="{E96B03EA-531B-4BED-BB78-79364164D70A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286E28A8-D34A-4931-9982-B2FB1508B10E}" type="sibTrans" cxnId="{E96B03EA-531B-4BED-BB78-79364164D70A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E3DD51AA-6B2B-45CF-84F7-1FA2FD87DBD7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Themes</a:t>
          </a:r>
        </a:p>
      </dgm:t>
    </dgm:pt>
    <dgm:pt modelId="{6FA14447-6BE1-418D-840D-037E92EB1073}" type="parTrans" cxnId="{3D587486-7F96-488A-B8FC-49751ACC90D2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0DCDA2B1-12F4-4835-8B0D-7165C1F1579B}" type="sibTrans" cxnId="{3D587486-7F96-488A-B8FC-49751ACC90D2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5745B2E0-B61F-4295-ABBB-0FAB35E8BA30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Publishers</a:t>
          </a:r>
        </a:p>
      </dgm:t>
    </dgm:pt>
    <dgm:pt modelId="{F68AB432-E2A4-4964-AE3D-895170235E4A}" type="parTrans" cxnId="{B0068E70-FCE1-40DE-8078-55E76CD14296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F9BA2101-E0E3-4143-A3D9-092BF19BF21A}" type="sibTrans" cxnId="{B0068E70-FCE1-40DE-8078-55E76CD14296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5F84A37D-8807-4E6E-980C-82600B666D50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Books</a:t>
          </a:r>
        </a:p>
      </dgm:t>
    </dgm:pt>
    <dgm:pt modelId="{76C3EFD7-E8CE-4F9C-92ED-0D8AD5DD507D}" type="parTrans" cxnId="{1A834543-C891-4122-A13E-77ED0D19FD67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ADCD93D6-CF6C-49BA-9060-A62DB6A7BA1F}" type="sibTrans" cxnId="{1A834543-C891-4122-A13E-77ED0D19FD67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F08B4744-20E9-4466-AC46-1C043C2FC979}">
      <dgm:prSet phldrT="[Text]"/>
      <dgm:spPr/>
      <dgm:t>
        <a:bodyPr/>
        <a:lstStyle/>
        <a:p>
          <a:r>
            <a:rPr lang="en-GB" dirty="0">
              <a:solidFill>
                <a:sysClr val="windowText" lastClr="000000"/>
              </a:solidFill>
            </a:rPr>
            <a:t>Authors</a:t>
          </a:r>
        </a:p>
      </dgm:t>
    </dgm:pt>
    <dgm:pt modelId="{559F3F70-237E-4DE1-AD1A-8D1DF7CFD4F1}" type="parTrans" cxnId="{D92C80A1-E483-4050-880E-4069C802015D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1855C21A-286B-4123-AE9E-879322346BEF}" type="sibTrans" cxnId="{D92C80A1-E483-4050-880E-4069C802015D}">
      <dgm:prSet/>
      <dgm:spPr/>
      <dgm:t>
        <a:bodyPr/>
        <a:lstStyle/>
        <a:p>
          <a:endParaRPr lang="en-GB">
            <a:solidFill>
              <a:sysClr val="windowText" lastClr="000000"/>
            </a:solidFill>
          </a:endParaRPr>
        </a:p>
      </dgm:t>
    </dgm:pt>
    <dgm:pt modelId="{404E09F0-AB74-4F6D-9955-B966E6DA84C2}" type="pres">
      <dgm:prSet presAssocID="{9535CC9E-EE1C-4DE1-8ECD-D93028F5EAC0}" presName="cycle" presStyleCnt="0">
        <dgm:presLayoutVars>
          <dgm:dir/>
          <dgm:resizeHandles val="exact"/>
        </dgm:presLayoutVars>
      </dgm:prSet>
      <dgm:spPr/>
    </dgm:pt>
    <dgm:pt modelId="{7D03D345-5D0E-4E27-B6E0-47D9AEBF441E}" type="pres">
      <dgm:prSet presAssocID="{8811D7CE-1828-4613-AA0B-895234EFE3B8}" presName="node" presStyleLbl="node1" presStyleIdx="0" presStyleCnt="5">
        <dgm:presLayoutVars>
          <dgm:bulletEnabled val="1"/>
        </dgm:presLayoutVars>
      </dgm:prSet>
      <dgm:spPr/>
    </dgm:pt>
    <dgm:pt modelId="{8CC8DB0B-0E32-430F-A43B-1B3E35A52997}" type="pres">
      <dgm:prSet presAssocID="{8811D7CE-1828-4613-AA0B-895234EFE3B8}" presName="spNode" presStyleCnt="0"/>
      <dgm:spPr/>
    </dgm:pt>
    <dgm:pt modelId="{A12F91D5-AEE9-401F-BCAE-029C415E322C}" type="pres">
      <dgm:prSet presAssocID="{286E28A8-D34A-4931-9982-B2FB1508B10E}" presName="sibTrans" presStyleLbl="sibTrans1D1" presStyleIdx="0" presStyleCnt="5"/>
      <dgm:spPr/>
    </dgm:pt>
    <dgm:pt modelId="{EDBA9F0B-EEC0-4D17-AB53-0E77901822BF}" type="pres">
      <dgm:prSet presAssocID="{E3DD51AA-6B2B-45CF-84F7-1FA2FD87DBD7}" presName="node" presStyleLbl="node1" presStyleIdx="1" presStyleCnt="5" custRadScaleRad="78357" custRadScaleInc="15429">
        <dgm:presLayoutVars>
          <dgm:bulletEnabled val="1"/>
        </dgm:presLayoutVars>
      </dgm:prSet>
      <dgm:spPr/>
    </dgm:pt>
    <dgm:pt modelId="{9053A2CF-C984-4CE0-A8E6-7AF028AEFE20}" type="pres">
      <dgm:prSet presAssocID="{E3DD51AA-6B2B-45CF-84F7-1FA2FD87DBD7}" presName="spNode" presStyleCnt="0"/>
      <dgm:spPr/>
    </dgm:pt>
    <dgm:pt modelId="{8360C234-8942-411F-80BA-1D72205C138B}" type="pres">
      <dgm:prSet presAssocID="{0DCDA2B1-12F4-4835-8B0D-7165C1F1579B}" presName="sibTrans" presStyleLbl="sibTrans1D1" presStyleIdx="1" presStyleCnt="5"/>
      <dgm:spPr/>
    </dgm:pt>
    <dgm:pt modelId="{E80176A6-C08D-46EE-BA8E-A517CE5FA12E}" type="pres">
      <dgm:prSet presAssocID="{5745B2E0-B61F-4295-ABBB-0FAB35E8BA30}" presName="node" presStyleLbl="node1" presStyleIdx="2" presStyleCnt="5">
        <dgm:presLayoutVars>
          <dgm:bulletEnabled val="1"/>
        </dgm:presLayoutVars>
      </dgm:prSet>
      <dgm:spPr/>
    </dgm:pt>
    <dgm:pt modelId="{B6F9F50A-7EB2-4690-BC74-E0EE859B767E}" type="pres">
      <dgm:prSet presAssocID="{5745B2E0-B61F-4295-ABBB-0FAB35E8BA30}" presName="spNode" presStyleCnt="0"/>
      <dgm:spPr/>
    </dgm:pt>
    <dgm:pt modelId="{957B077A-1508-4E63-A717-BC2DFD43BE45}" type="pres">
      <dgm:prSet presAssocID="{F9BA2101-E0E3-4143-A3D9-092BF19BF21A}" presName="sibTrans" presStyleLbl="sibTrans1D1" presStyleIdx="2" presStyleCnt="5"/>
      <dgm:spPr/>
    </dgm:pt>
    <dgm:pt modelId="{EC8D8100-6412-42E6-8BEC-1FD17C218390}" type="pres">
      <dgm:prSet presAssocID="{5F84A37D-8807-4E6E-980C-82600B666D50}" presName="node" presStyleLbl="node1" presStyleIdx="3" presStyleCnt="5">
        <dgm:presLayoutVars>
          <dgm:bulletEnabled val="1"/>
        </dgm:presLayoutVars>
      </dgm:prSet>
      <dgm:spPr/>
    </dgm:pt>
    <dgm:pt modelId="{D98861A3-5251-4551-9DC4-F88AD3F050F0}" type="pres">
      <dgm:prSet presAssocID="{5F84A37D-8807-4E6E-980C-82600B666D50}" presName="spNode" presStyleCnt="0"/>
      <dgm:spPr/>
    </dgm:pt>
    <dgm:pt modelId="{C83AF559-8D31-41A4-A142-60D64E4C73CE}" type="pres">
      <dgm:prSet presAssocID="{ADCD93D6-CF6C-49BA-9060-A62DB6A7BA1F}" presName="sibTrans" presStyleLbl="sibTrans1D1" presStyleIdx="3" presStyleCnt="5"/>
      <dgm:spPr/>
    </dgm:pt>
    <dgm:pt modelId="{C6C6CC29-289F-468A-94F8-5FC24A6DDE28}" type="pres">
      <dgm:prSet presAssocID="{F08B4744-20E9-4466-AC46-1C043C2FC979}" presName="node" presStyleLbl="node1" presStyleIdx="4" presStyleCnt="5" custRadScaleRad="78623" custRadScaleInc="-41373">
        <dgm:presLayoutVars>
          <dgm:bulletEnabled val="1"/>
        </dgm:presLayoutVars>
      </dgm:prSet>
      <dgm:spPr/>
    </dgm:pt>
    <dgm:pt modelId="{4D7713C1-D95E-484F-A091-D176E9469101}" type="pres">
      <dgm:prSet presAssocID="{F08B4744-20E9-4466-AC46-1C043C2FC979}" presName="spNode" presStyleCnt="0"/>
      <dgm:spPr/>
    </dgm:pt>
    <dgm:pt modelId="{55FFDFA9-77CA-4BC2-82A4-D20D532F8C52}" type="pres">
      <dgm:prSet presAssocID="{1855C21A-286B-4123-AE9E-879322346BEF}" presName="sibTrans" presStyleLbl="sibTrans1D1" presStyleIdx="4" presStyleCnt="5"/>
      <dgm:spPr/>
    </dgm:pt>
  </dgm:ptLst>
  <dgm:cxnLst>
    <dgm:cxn modelId="{3D44AC07-2A4E-4383-8EFE-6D72F2D50301}" type="presOf" srcId="{9535CC9E-EE1C-4DE1-8ECD-D93028F5EAC0}" destId="{404E09F0-AB74-4F6D-9955-B966E6DA84C2}" srcOrd="0" destOrd="0" presId="urn:microsoft.com/office/officeart/2005/8/layout/cycle6"/>
    <dgm:cxn modelId="{CCA88835-A384-4C16-8DF2-04C1CF6B69C4}" type="presOf" srcId="{0DCDA2B1-12F4-4835-8B0D-7165C1F1579B}" destId="{8360C234-8942-411F-80BA-1D72205C138B}" srcOrd="0" destOrd="0" presId="urn:microsoft.com/office/officeart/2005/8/layout/cycle6"/>
    <dgm:cxn modelId="{93C35037-2FFB-4410-A236-D072A8F9579D}" type="presOf" srcId="{286E28A8-D34A-4931-9982-B2FB1508B10E}" destId="{A12F91D5-AEE9-401F-BCAE-029C415E322C}" srcOrd="0" destOrd="0" presId="urn:microsoft.com/office/officeart/2005/8/layout/cycle6"/>
    <dgm:cxn modelId="{EBF7D83D-8311-4462-B8A8-733F1F92F92C}" type="presOf" srcId="{8811D7CE-1828-4613-AA0B-895234EFE3B8}" destId="{7D03D345-5D0E-4E27-B6E0-47D9AEBF441E}" srcOrd="0" destOrd="0" presId="urn:microsoft.com/office/officeart/2005/8/layout/cycle6"/>
    <dgm:cxn modelId="{1A834543-C891-4122-A13E-77ED0D19FD67}" srcId="{9535CC9E-EE1C-4DE1-8ECD-D93028F5EAC0}" destId="{5F84A37D-8807-4E6E-980C-82600B666D50}" srcOrd="3" destOrd="0" parTransId="{76C3EFD7-E8CE-4F9C-92ED-0D8AD5DD507D}" sibTransId="{ADCD93D6-CF6C-49BA-9060-A62DB6A7BA1F}"/>
    <dgm:cxn modelId="{80865A69-4E57-4A97-94CC-D4477A38438C}" type="presOf" srcId="{F9BA2101-E0E3-4143-A3D9-092BF19BF21A}" destId="{957B077A-1508-4E63-A717-BC2DFD43BE45}" srcOrd="0" destOrd="0" presId="urn:microsoft.com/office/officeart/2005/8/layout/cycle6"/>
    <dgm:cxn modelId="{B0068E70-FCE1-40DE-8078-55E76CD14296}" srcId="{9535CC9E-EE1C-4DE1-8ECD-D93028F5EAC0}" destId="{5745B2E0-B61F-4295-ABBB-0FAB35E8BA30}" srcOrd="2" destOrd="0" parTransId="{F68AB432-E2A4-4964-AE3D-895170235E4A}" sibTransId="{F9BA2101-E0E3-4143-A3D9-092BF19BF21A}"/>
    <dgm:cxn modelId="{08D8267A-76E5-4807-8547-844626842444}" type="presOf" srcId="{1855C21A-286B-4123-AE9E-879322346BEF}" destId="{55FFDFA9-77CA-4BC2-82A4-D20D532F8C52}" srcOrd="0" destOrd="0" presId="urn:microsoft.com/office/officeart/2005/8/layout/cycle6"/>
    <dgm:cxn modelId="{3D587486-7F96-488A-B8FC-49751ACC90D2}" srcId="{9535CC9E-EE1C-4DE1-8ECD-D93028F5EAC0}" destId="{E3DD51AA-6B2B-45CF-84F7-1FA2FD87DBD7}" srcOrd="1" destOrd="0" parTransId="{6FA14447-6BE1-418D-840D-037E92EB1073}" sibTransId="{0DCDA2B1-12F4-4835-8B0D-7165C1F1579B}"/>
    <dgm:cxn modelId="{D92C80A1-E483-4050-880E-4069C802015D}" srcId="{9535CC9E-EE1C-4DE1-8ECD-D93028F5EAC0}" destId="{F08B4744-20E9-4466-AC46-1C043C2FC979}" srcOrd="4" destOrd="0" parTransId="{559F3F70-237E-4DE1-AD1A-8D1DF7CFD4F1}" sibTransId="{1855C21A-286B-4123-AE9E-879322346BEF}"/>
    <dgm:cxn modelId="{72E608C0-5562-4841-B4C9-457259A88D7E}" type="presOf" srcId="{5745B2E0-B61F-4295-ABBB-0FAB35E8BA30}" destId="{E80176A6-C08D-46EE-BA8E-A517CE5FA12E}" srcOrd="0" destOrd="0" presId="urn:microsoft.com/office/officeart/2005/8/layout/cycle6"/>
    <dgm:cxn modelId="{07D10FCE-0AD9-40C3-8FF8-5BE17552BAFB}" type="presOf" srcId="{5F84A37D-8807-4E6E-980C-82600B666D50}" destId="{EC8D8100-6412-42E6-8BEC-1FD17C218390}" srcOrd="0" destOrd="0" presId="urn:microsoft.com/office/officeart/2005/8/layout/cycle6"/>
    <dgm:cxn modelId="{19DE67D0-3CCC-43BF-9F1B-E6BE38CB8FBA}" type="presOf" srcId="{F08B4744-20E9-4466-AC46-1C043C2FC979}" destId="{C6C6CC29-289F-468A-94F8-5FC24A6DDE28}" srcOrd="0" destOrd="0" presId="urn:microsoft.com/office/officeart/2005/8/layout/cycle6"/>
    <dgm:cxn modelId="{E96B03EA-531B-4BED-BB78-79364164D70A}" srcId="{9535CC9E-EE1C-4DE1-8ECD-D93028F5EAC0}" destId="{8811D7CE-1828-4613-AA0B-895234EFE3B8}" srcOrd="0" destOrd="0" parTransId="{F06A44B1-2C29-4362-84CF-5F25F5C02FC3}" sibTransId="{286E28A8-D34A-4931-9982-B2FB1508B10E}"/>
    <dgm:cxn modelId="{913528F1-9201-4414-B64C-98675B762406}" type="presOf" srcId="{E3DD51AA-6B2B-45CF-84F7-1FA2FD87DBD7}" destId="{EDBA9F0B-EEC0-4D17-AB53-0E77901822BF}" srcOrd="0" destOrd="0" presId="urn:microsoft.com/office/officeart/2005/8/layout/cycle6"/>
    <dgm:cxn modelId="{6274B3F1-EB05-4F32-B40F-D780282DCD2F}" type="presOf" srcId="{ADCD93D6-CF6C-49BA-9060-A62DB6A7BA1F}" destId="{C83AF559-8D31-41A4-A142-60D64E4C73CE}" srcOrd="0" destOrd="0" presId="urn:microsoft.com/office/officeart/2005/8/layout/cycle6"/>
    <dgm:cxn modelId="{1D979D43-8476-4719-AA6E-20778B5D9150}" type="presParOf" srcId="{404E09F0-AB74-4F6D-9955-B966E6DA84C2}" destId="{7D03D345-5D0E-4E27-B6E0-47D9AEBF441E}" srcOrd="0" destOrd="0" presId="urn:microsoft.com/office/officeart/2005/8/layout/cycle6"/>
    <dgm:cxn modelId="{6AE247B8-28A8-4713-8D81-7E134363D0B1}" type="presParOf" srcId="{404E09F0-AB74-4F6D-9955-B966E6DA84C2}" destId="{8CC8DB0B-0E32-430F-A43B-1B3E35A52997}" srcOrd="1" destOrd="0" presId="urn:microsoft.com/office/officeart/2005/8/layout/cycle6"/>
    <dgm:cxn modelId="{719D68AF-7249-4DAE-B6A8-AFEE21BBAF29}" type="presParOf" srcId="{404E09F0-AB74-4F6D-9955-B966E6DA84C2}" destId="{A12F91D5-AEE9-401F-BCAE-029C415E322C}" srcOrd="2" destOrd="0" presId="urn:microsoft.com/office/officeart/2005/8/layout/cycle6"/>
    <dgm:cxn modelId="{FF9466B3-40C4-43FC-9D62-C3B71E4F1664}" type="presParOf" srcId="{404E09F0-AB74-4F6D-9955-B966E6DA84C2}" destId="{EDBA9F0B-EEC0-4D17-AB53-0E77901822BF}" srcOrd="3" destOrd="0" presId="urn:microsoft.com/office/officeart/2005/8/layout/cycle6"/>
    <dgm:cxn modelId="{5F502BEF-0F65-48C6-A088-9907F1F2E2B8}" type="presParOf" srcId="{404E09F0-AB74-4F6D-9955-B966E6DA84C2}" destId="{9053A2CF-C984-4CE0-A8E6-7AF028AEFE20}" srcOrd="4" destOrd="0" presId="urn:microsoft.com/office/officeart/2005/8/layout/cycle6"/>
    <dgm:cxn modelId="{9DC4DA1B-71E1-4B65-A5FC-6329254BB9D1}" type="presParOf" srcId="{404E09F0-AB74-4F6D-9955-B966E6DA84C2}" destId="{8360C234-8942-411F-80BA-1D72205C138B}" srcOrd="5" destOrd="0" presId="urn:microsoft.com/office/officeart/2005/8/layout/cycle6"/>
    <dgm:cxn modelId="{938717FE-2E11-4573-84AC-44D2EA014331}" type="presParOf" srcId="{404E09F0-AB74-4F6D-9955-B966E6DA84C2}" destId="{E80176A6-C08D-46EE-BA8E-A517CE5FA12E}" srcOrd="6" destOrd="0" presId="urn:microsoft.com/office/officeart/2005/8/layout/cycle6"/>
    <dgm:cxn modelId="{6855283E-878A-4EC6-B152-C5F32F58F7C4}" type="presParOf" srcId="{404E09F0-AB74-4F6D-9955-B966E6DA84C2}" destId="{B6F9F50A-7EB2-4690-BC74-E0EE859B767E}" srcOrd="7" destOrd="0" presId="urn:microsoft.com/office/officeart/2005/8/layout/cycle6"/>
    <dgm:cxn modelId="{E8CA7027-82AA-4C74-B7FA-158215086BCE}" type="presParOf" srcId="{404E09F0-AB74-4F6D-9955-B966E6DA84C2}" destId="{957B077A-1508-4E63-A717-BC2DFD43BE45}" srcOrd="8" destOrd="0" presId="urn:microsoft.com/office/officeart/2005/8/layout/cycle6"/>
    <dgm:cxn modelId="{166EFDEB-42D2-4D80-9166-54966FD59536}" type="presParOf" srcId="{404E09F0-AB74-4F6D-9955-B966E6DA84C2}" destId="{EC8D8100-6412-42E6-8BEC-1FD17C218390}" srcOrd="9" destOrd="0" presId="urn:microsoft.com/office/officeart/2005/8/layout/cycle6"/>
    <dgm:cxn modelId="{B59F7BAD-534A-4745-BEA9-C647391D363C}" type="presParOf" srcId="{404E09F0-AB74-4F6D-9955-B966E6DA84C2}" destId="{D98861A3-5251-4551-9DC4-F88AD3F050F0}" srcOrd="10" destOrd="0" presId="urn:microsoft.com/office/officeart/2005/8/layout/cycle6"/>
    <dgm:cxn modelId="{9F80C93A-F179-4EF2-9D75-16BFAC41A8E3}" type="presParOf" srcId="{404E09F0-AB74-4F6D-9955-B966E6DA84C2}" destId="{C83AF559-8D31-41A4-A142-60D64E4C73CE}" srcOrd="11" destOrd="0" presId="urn:microsoft.com/office/officeart/2005/8/layout/cycle6"/>
    <dgm:cxn modelId="{78E82B61-C552-4E0F-8954-01553716F2D0}" type="presParOf" srcId="{404E09F0-AB74-4F6D-9955-B966E6DA84C2}" destId="{C6C6CC29-289F-468A-94F8-5FC24A6DDE28}" srcOrd="12" destOrd="0" presId="urn:microsoft.com/office/officeart/2005/8/layout/cycle6"/>
    <dgm:cxn modelId="{1A83DDC1-2901-473E-8AB0-3318AB090F2D}" type="presParOf" srcId="{404E09F0-AB74-4F6D-9955-B966E6DA84C2}" destId="{4D7713C1-D95E-484F-A091-D176E9469101}" srcOrd="13" destOrd="0" presId="urn:microsoft.com/office/officeart/2005/8/layout/cycle6"/>
    <dgm:cxn modelId="{C56564FD-E191-44FE-9E93-87343B04140C}" type="presParOf" srcId="{404E09F0-AB74-4F6D-9955-B966E6DA84C2}" destId="{55FFDFA9-77CA-4BC2-82A4-D20D532F8C52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3F6C4-AAB0-49BA-AF0A-2668C564F46A}">
      <dsp:nvSpPr>
        <dsp:cNvPr id="0" name=""/>
        <dsp:cNvSpPr/>
      </dsp:nvSpPr>
      <dsp:spPr>
        <a:xfrm>
          <a:off x="3492388" y="2225913"/>
          <a:ext cx="2735259" cy="316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38"/>
              </a:lnTo>
              <a:lnTo>
                <a:pt x="2735259" y="158238"/>
              </a:lnTo>
              <a:lnTo>
                <a:pt x="2735259" y="316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1D8934A-883C-41E8-9CBF-CF6AE3A8D753}">
      <dsp:nvSpPr>
        <dsp:cNvPr id="0" name=""/>
        <dsp:cNvSpPr/>
      </dsp:nvSpPr>
      <dsp:spPr>
        <a:xfrm>
          <a:off x="3492388" y="2225913"/>
          <a:ext cx="911753" cy="316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38"/>
              </a:lnTo>
              <a:lnTo>
                <a:pt x="911753" y="158238"/>
              </a:lnTo>
              <a:lnTo>
                <a:pt x="911753" y="316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B52025F-DDD1-47B7-8CD3-CF8C35650328}">
      <dsp:nvSpPr>
        <dsp:cNvPr id="0" name=""/>
        <dsp:cNvSpPr/>
      </dsp:nvSpPr>
      <dsp:spPr>
        <a:xfrm>
          <a:off x="2580634" y="2225913"/>
          <a:ext cx="911753" cy="316476"/>
        </a:xfrm>
        <a:custGeom>
          <a:avLst/>
          <a:gdLst/>
          <a:ahLst/>
          <a:cxnLst/>
          <a:rect l="0" t="0" r="0" b="0"/>
          <a:pathLst>
            <a:path>
              <a:moveTo>
                <a:pt x="911753" y="0"/>
              </a:moveTo>
              <a:lnTo>
                <a:pt x="911753" y="158238"/>
              </a:lnTo>
              <a:lnTo>
                <a:pt x="0" y="158238"/>
              </a:lnTo>
              <a:lnTo>
                <a:pt x="0" y="316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3635E45-C50E-4EDC-A86C-A3DCA26AAA92}">
      <dsp:nvSpPr>
        <dsp:cNvPr id="0" name=""/>
        <dsp:cNvSpPr/>
      </dsp:nvSpPr>
      <dsp:spPr>
        <a:xfrm>
          <a:off x="757128" y="2225913"/>
          <a:ext cx="2735259" cy="316476"/>
        </a:xfrm>
        <a:custGeom>
          <a:avLst/>
          <a:gdLst/>
          <a:ahLst/>
          <a:cxnLst/>
          <a:rect l="0" t="0" r="0" b="0"/>
          <a:pathLst>
            <a:path>
              <a:moveTo>
                <a:pt x="2735259" y="0"/>
              </a:moveTo>
              <a:lnTo>
                <a:pt x="2735259" y="158238"/>
              </a:lnTo>
              <a:lnTo>
                <a:pt x="0" y="158238"/>
              </a:lnTo>
              <a:lnTo>
                <a:pt x="0" y="3164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C6D2A67-364B-47BF-82D3-4DDC3A03A442}">
      <dsp:nvSpPr>
        <dsp:cNvPr id="0" name=""/>
        <dsp:cNvSpPr/>
      </dsp:nvSpPr>
      <dsp:spPr>
        <a:xfrm>
          <a:off x="2738872" y="1472398"/>
          <a:ext cx="1507030" cy="753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Index</a:t>
          </a:r>
        </a:p>
      </dsp:txBody>
      <dsp:txXfrm>
        <a:off x="2738872" y="1472398"/>
        <a:ext cx="1507030" cy="753515"/>
      </dsp:txXfrm>
    </dsp:sp>
    <dsp:sp modelId="{8F6C555C-5E1D-4C1C-B667-9D0D916408CD}">
      <dsp:nvSpPr>
        <dsp:cNvPr id="0" name=""/>
        <dsp:cNvSpPr/>
      </dsp:nvSpPr>
      <dsp:spPr>
        <a:xfrm>
          <a:off x="3613" y="2542390"/>
          <a:ext cx="1507030" cy="753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About Us</a:t>
          </a:r>
        </a:p>
      </dsp:txBody>
      <dsp:txXfrm>
        <a:off x="3613" y="2542390"/>
        <a:ext cx="1507030" cy="753515"/>
      </dsp:txXfrm>
    </dsp:sp>
    <dsp:sp modelId="{53D781F9-FBB2-4B00-864A-56464AC73E55}">
      <dsp:nvSpPr>
        <dsp:cNvPr id="0" name=""/>
        <dsp:cNvSpPr/>
      </dsp:nvSpPr>
      <dsp:spPr>
        <a:xfrm>
          <a:off x="1827119" y="2542390"/>
          <a:ext cx="1507030" cy="753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Our Products</a:t>
          </a:r>
        </a:p>
      </dsp:txBody>
      <dsp:txXfrm>
        <a:off x="1827119" y="2542390"/>
        <a:ext cx="1507030" cy="753515"/>
      </dsp:txXfrm>
    </dsp:sp>
    <dsp:sp modelId="{861D6812-218F-4065-A12C-CCE8562A3165}">
      <dsp:nvSpPr>
        <dsp:cNvPr id="0" name=""/>
        <dsp:cNvSpPr/>
      </dsp:nvSpPr>
      <dsp:spPr>
        <a:xfrm>
          <a:off x="3650626" y="2542390"/>
          <a:ext cx="1507030" cy="753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Locate Us</a:t>
          </a:r>
        </a:p>
      </dsp:txBody>
      <dsp:txXfrm>
        <a:off x="3650626" y="2542390"/>
        <a:ext cx="1507030" cy="753515"/>
      </dsp:txXfrm>
    </dsp:sp>
    <dsp:sp modelId="{44A2920D-8AB8-4939-B691-9B2C8411BEA8}">
      <dsp:nvSpPr>
        <dsp:cNvPr id="0" name=""/>
        <dsp:cNvSpPr/>
      </dsp:nvSpPr>
      <dsp:spPr>
        <a:xfrm>
          <a:off x="5474132" y="2542390"/>
          <a:ext cx="1507030" cy="753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Contact Us</a:t>
          </a:r>
        </a:p>
      </dsp:txBody>
      <dsp:txXfrm>
        <a:off x="5474132" y="2542390"/>
        <a:ext cx="1507030" cy="753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F3F95-90F0-4FB4-BC3F-8050DDDA3885}">
      <dsp:nvSpPr>
        <dsp:cNvPr id="0" name=""/>
        <dsp:cNvSpPr/>
      </dsp:nvSpPr>
      <dsp:spPr>
        <a:xfrm>
          <a:off x="7154547" y="2430178"/>
          <a:ext cx="217227" cy="2722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2588"/>
              </a:lnTo>
              <a:lnTo>
                <a:pt x="217227" y="27225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7587811-02AC-4E0F-9F61-5A3F96BD0E29}">
      <dsp:nvSpPr>
        <dsp:cNvPr id="0" name=""/>
        <dsp:cNvSpPr/>
      </dsp:nvSpPr>
      <dsp:spPr>
        <a:xfrm>
          <a:off x="7154547" y="2430178"/>
          <a:ext cx="217227" cy="1694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4376"/>
              </a:lnTo>
              <a:lnTo>
                <a:pt x="217227" y="16943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60D100E-3A58-4142-975F-02C858432E4D}">
      <dsp:nvSpPr>
        <dsp:cNvPr id="0" name=""/>
        <dsp:cNvSpPr/>
      </dsp:nvSpPr>
      <dsp:spPr>
        <a:xfrm>
          <a:off x="7154547" y="2430178"/>
          <a:ext cx="217227" cy="666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6165"/>
              </a:lnTo>
              <a:lnTo>
                <a:pt x="217227" y="6661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A277EA6-5966-4031-BEF9-A8BDC191EF61}">
      <dsp:nvSpPr>
        <dsp:cNvPr id="0" name=""/>
        <dsp:cNvSpPr/>
      </dsp:nvSpPr>
      <dsp:spPr>
        <a:xfrm>
          <a:off x="4229212" y="1401967"/>
          <a:ext cx="3504608" cy="304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059"/>
              </a:lnTo>
              <a:lnTo>
                <a:pt x="3504608" y="152059"/>
              </a:lnTo>
              <a:lnTo>
                <a:pt x="3504608" y="3041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D63F6C4-AAB0-49BA-AF0A-2668C564F46A}">
      <dsp:nvSpPr>
        <dsp:cNvPr id="0" name=""/>
        <dsp:cNvSpPr/>
      </dsp:nvSpPr>
      <dsp:spPr>
        <a:xfrm>
          <a:off x="4229212" y="1401967"/>
          <a:ext cx="1752304" cy="304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059"/>
              </a:lnTo>
              <a:lnTo>
                <a:pt x="1752304" y="152059"/>
              </a:lnTo>
              <a:lnTo>
                <a:pt x="1752304" y="3041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1D8934A-883C-41E8-9CBF-CF6AE3A8D753}">
      <dsp:nvSpPr>
        <dsp:cNvPr id="0" name=""/>
        <dsp:cNvSpPr/>
      </dsp:nvSpPr>
      <dsp:spPr>
        <a:xfrm>
          <a:off x="4183492" y="1401967"/>
          <a:ext cx="91440" cy="304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41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3D6FB4-68F6-4BC1-90A6-02DC58AACF86}">
      <dsp:nvSpPr>
        <dsp:cNvPr id="0" name=""/>
        <dsp:cNvSpPr/>
      </dsp:nvSpPr>
      <dsp:spPr>
        <a:xfrm>
          <a:off x="3649938" y="3458390"/>
          <a:ext cx="217227" cy="666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6165"/>
              </a:lnTo>
              <a:lnTo>
                <a:pt x="217227" y="6661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449C4DC-E1E8-4895-B433-99029C00135C}">
      <dsp:nvSpPr>
        <dsp:cNvPr id="0" name=""/>
        <dsp:cNvSpPr/>
      </dsp:nvSpPr>
      <dsp:spPr>
        <a:xfrm>
          <a:off x="2476908" y="2430178"/>
          <a:ext cx="1752304" cy="304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059"/>
              </a:lnTo>
              <a:lnTo>
                <a:pt x="1752304" y="152059"/>
              </a:lnTo>
              <a:lnTo>
                <a:pt x="1752304" y="3041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3D3FD6-D102-4B2B-B501-311E70D52842}">
      <dsp:nvSpPr>
        <dsp:cNvPr id="0" name=""/>
        <dsp:cNvSpPr/>
      </dsp:nvSpPr>
      <dsp:spPr>
        <a:xfrm>
          <a:off x="1897634" y="3458390"/>
          <a:ext cx="217227" cy="666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6165"/>
              </a:lnTo>
              <a:lnTo>
                <a:pt x="217227" y="6661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8D2EC59-0232-4024-8CA8-7205346FDC6E}">
      <dsp:nvSpPr>
        <dsp:cNvPr id="0" name=""/>
        <dsp:cNvSpPr/>
      </dsp:nvSpPr>
      <dsp:spPr>
        <a:xfrm>
          <a:off x="2431188" y="2430178"/>
          <a:ext cx="91440" cy="3041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41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F6D2851-18E5-482C-9388-FCAB59A9509E}">
      <dsp:nvSpPr>
        <dsp:cNvPr id="0" name=""/>
        <dsp:cNvSpPr/>
      </dsp:nvSpPr>
      <dsp:spPr>
        <a:xfrm>
          <a:off x="145329" y="3458390"/>
          <a:ext cx="217227" cy="6661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6165"/>
              </a:lnTo>
              <a:lnTo>
                <a:pt x="217227" y="6661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7D2ABBB-94F0-41A2-BC21-95E6CAE50782}">
      <dsp:nvSpPr>
        <dsp:cNvPr id="0" name=""/>
        <dsp:cNvSpPr/>
      </dsp:nvSpPr>
      <dsp:spPr>
        <a:xfrm>
          <a:off x="724604" y="2430178"/>
          <a:ext cx="1752304" cy="304118"/>
        </a:xfrm>
        <a:custGeom>
          <a:avLst/>
          <a:gdLst/>
          <a:ahLst/>
          <a:cxnLst/>
          <a:rect l="0" t="0" r="0" b="0"/>
          <a:pathLst>
            <a:path>
              <a:moveTo>
                <a:pt x="1752304" y="0"/>
              </a:moveTo>
              <a:lnTo>
                <a:pt x="1752304" y="152059"/>
              </a:lnTo>
              <a:lnTo>
                <a:pt x="0" y="152059"/>
              </a:lnTo>
              <a:lnTo>
                <a:pt x="0" y="3041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B52025F-DDD1-47B7-8CD3-CF8C35650328}">
      <dsp:nvSpPr>
        <dsp:cNvPr id="0" name=""/>
        <dsp:cNvSpPr/>
      </dsp:nvSpPr>
      <dsp:spPr>
        <a:xfrm>
          <a:off x="2476908" y="1401967"/>
          <a:ext cx="1752304" cy="304118"/>
        </a:xfrm>
        <a:custGeom>
          <a:avLst/>
          <a:gdLst/>
          <a:ahLst/>
          <a:cxnLst/>
          <a:rect l="0" t="0" r="0" b="0"/>
          <a:pathLst>
            <a:path>
              <a:moveTo>
                <a:pt x="1752304" y="0"/>
              </a:moveTo>
              <a:lnTo>
                <a:pt x="1752304" y="152059"/>
              </a:lnTo>
              <a:lnTo>
                <a:pt x="0" y="152059"/>
              </a:lnTo>
              <a:lnTo>
                <a:pt x="0" y="3041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3635E45-C50E-4EDC-A86C-A3DCA26AAA92}">
      <dsp:nvSpPr>
        <dsp:cNvPr id="0" name=""/>
        <dsp:cNvSpPr/>
      </dsp:nvSpPr>
      <dsp:spPr>
        <a:xfrm>
          <a:off x="724604" y="1401967"/>
          <a:ext cx="3504608" cy="304118"/>
        </a:xfrm>
        <a:custGeom>
          <a:avLst/>
          <a:gdLst/>
          <a:ahLst/>
          <a:cxnLst/>
          <a:rect l="0" t="0" r="0" b="0"/>
          <a:pathLst>
            <a:path>
              <a:moveTo>
                <a:pt x="3504608" y="0"/>
              </a:moveTo>
              <a:lnTo>
                <a:pt x="3504608" y="152059"/>
              </a:lnTo>
              <a:lnTo>
                <a:pt x="0" y="152059"/>
              </a:lnTo>
              <a:lnTo>
                <a:pt x="0" y="3041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C6D2A67-364B-47BF-82D3-4DDC3A03A442}">
      <dsp:nvSpPr>
        <dsp:cNvPr id="0" name=""/>
        <dsp:cNvSpPr/>
      </dsp:nvSpPr>
      <dsp:spPr>
        <a:xfrm>
          <a:off x="3505120" y="677874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Index</a:t>
          </a:r>
        </a:p>
      </dsp:txBody>
      <dsp:txXfrm>
        <a:off x="3505120" y="677874"/>
        <a:ext cx="1448185" cy="724092"/>
      </dsp:txXfrm>
    </dsp:sp>
    <dsp:sp modelId="{8F6C555C-5E1D-4C1C-B667-9D0D916408CD}">
      <dsp:nvSpPr>
        <dsp:cNvPr id="0" name=""/>
        <dsp:cNvSpPr/>
      </dsp:nvSpPr>
      <dsp:spPr>
        <a:xfrm>
          <a:off x="511" y="1706086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About Us</a:t>
          </a:r>
        </a:p>
      </dsp:txBody>
      <dsp:txXfrm>
        <a:off x="511" y="1706086"/>
        <a:ext cx="1448185" cy="724092"/>
      </dsp:txXfrm>
    </dsp:sp>
    <dsp:sp modelId="{53D781F9-FBB2-4B00-864A-56464AC73E55}">
      <dsp:nvSpPr>
        <dsp:cNvPr id="0" name=""/>
        <dsp:cNvSpPr/>
      </dsp:nvSpPr>
      <dsp:spPr>
        <a:xfrm>
          <a:off x="1752815" y="1706086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Our Products</a:t>
          </a:r>
        </a:p>
      </dsp:txBody>
      <dsp:txXfrm>
        <a:off x="1752815" y="1706086"/>
        <a:ext cx="1448185" cy="724092"/>
      </dsp:txXfrm>
    </dsp:sp>
    <dsp:sp modelId="{56034E2C-BD3F-4C22-843D-453C03609E2D}">
      <dsp:nvSpPr>
        <dsp:cNvPr id="0" name=""/>
        <dsp:cNvSpPr/>
      </dsp:nvSpPr>
      <dsp:spPr>
        <a:xfrm>
          <a:off x="511" y="2734297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Product1</a:t>
          </a:r>
        </a:p>
      </dsp:txBody>
      <dsp:txXfrm>
        <a:off x="511" y="2734297"/>
        <a:ext cx="1448185" cy="724092"/>
      </dsp:txXfrm>
    </dsp:sp>
    <dsp:sp modelId="{4C52E981-0996-4D01-BE84-4D9C22060757}">
      <dsp:nvSpPr>
        <dsp:cNvPr id="0" name=""/>
        <dsp:cNvSpPr/>
      </dsp:nvSpPr>
      <dsp:spPr>
        <a:xfrm>
          <a:off x="362557" y="3762509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Buy Now</a:t>
          </a:r>
        </a:p>
      </dsp:txBody>
      <dsp:txXfrm>
        <a:off x="362557" y="3762509"/>
        <a:ext cx="1448185" cy="724092"/>
      </dsp:txXfrm>
    </dsp:sp>
    <dsp:sp modelId="{ED3A3DE2-7861-417C-AD13-7E8E82D3E07B}">
      <dsp:nvSpPr>
        <dsp:cNvPr id="0" name=""/>
        <dsp:cNvSpPr/>
      </dsp:nvSpPr>
      <dsp:spPr>
        <a:xfrm>
          <a:off x="1752815" y="2734297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Product2</a:t>
          </a:r>
        </a:p>
      </dsp:txBody>
      <dsp:txXfrm>
        <a:off x="1752815" y="2734297"/>
        <a:ext cx="1448185" cy="724092"/>
      </dsp:txXfrm>
    </dsp:sp>
    <dsp:sp modelId="{A03AA20D-AEF1-48EC-9EB1-ECBFA6AF02CE}">
      <dsp:nvSpPr>
        <dsp:cNvPr id="0" name=""/>
        <dsp:cNvSpPr/>
      </dsp:nvSpPr>
      <dsp:spPr>
        <a:xfrm>
          <a:off x="2114862" y="3762509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Buy Now</a:t>
          </a:r>
        </a:p>
      </dsp:txBody>
      <dsp:txXfrm>
        <a:off x="2114862" y="3762509"/>
        <a:ext cx="1448185" cy="724092"/>
      </dsp:txXfrm>
    </dsp:sp>
    <dsp:sp modelId="{13CF28B6-8E65-495D-BF59-B501BABA9405}">
      <dsp:nvSpPr>
        <dsp:cNvPr id="0" name=""/>
        <dsp:cNvSpPr/>
      </dsp:nvSpPr>
      <dsp:spPr>
        <a:xfrm>
          <a:off x="3505120" y="2734297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Product3</a:t>
          </a:r>
        </a:p>
      </dsp:txBody>
      <dsp:txXfrm>
        <a:off x="3505120" y="2734297"/>
        <a:ext cx="1448185" cy="724092"/>
      </dsp:txXfrm>
    </dsp:sp>
    <dsp:sp modelId="{E147D1F1-0023-4724-AF91-76E198BF7B95}">
      <dsp:nvSpPr>
        <dsp:cNvPr id="0" name=""/>
        <dsp:cNvSpPr/>
      </dsp:nvSpPr>
      <dsp:spPr>
        <a:xfrm>
          <a:off x="3867166" y="3762509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>
              <a:solidFill>
                <a:sysClr val="windowText" lastClr="000000"/>
              </a:solidFill>
            </a:rPr>
            <a:t>Preorder</a:t>
          </a:r>
          <a:endParaRPr lang="en-GB" sz="2600" kern="1200" dirty="0">
            <a:solidFill>
              <a:sysClr val="windowText" lastClr="000000"/>
            </a:solidFill>
          </a:endParaRPr>
        </a:p>
      </dsp:txBody>
      <dsp:txXfrm>
        <a:off x="3867166" y="3762509"/>
        <a:ext cx="1448185" cy="724092"/>
      </dsp:txXfrm>
    </dsp:sp>
    <dsp:sp modelId="{861D6812-218F-4065-A12C-CCE8562A3165}">
      <dsp:nvSpPr>
        <dsp:cNvPr id="0" name=""/>
        <dsp:cNvSpPr/>
      </dsp:nvSpPr>
      <dsp:spPr>
        <a:xfrm>
          <a:off x="3505120" y="1706086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Locate Us</a:t>
          </a:r>
        </a:p>
      </dsp:txBody>
      <dsp:txXfrm>
        <a:off x="3505120" y="1706086"/>
        <a:ext cx="1448185" cy="724092"/>
      </dsp:txXfrm>
    </dsp:sp>
    <dsp:sp modelId="{44A2920D-8AB8-4939-B691-9B2C8411BEA8}">
      <dsp:nvSpPr>
        <dsp:cNvPr id="0" name=""/>
        <dsp:cNvSpPr/>
      </dsp:nvSpPr>
      <dsp:spPr>
        <a:xfrm>
          <a:off x="5257424" y="1706086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Contact Us</a:t>
          </a:r>
        </a:p>
      </dsp:txBody>
      <dsp:txXfrm>
        <a:off x="5257424" y="1706086"/>
        <a:ext cx="1448185" cy="724092"/>
      </dsp:txXfrm>
    </dsp:sp>
    <dsp:sp modelId="{CF60420F-CA27-4252-BEE1-6D7C312839F4}">
      <dsp:nvSpPr>
        <dsp:cNvPr id="0" name=""/>
        <dsp:cNvSpPr/>
      </dsp:nvSpPr>
      <dsp:spPr>
        <a:xfrm>
          <a:off x="7009728" y="1706086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Login</a:t>
          </a:r>
        </a:p>
      </dsp:txBody>
      <dsp:txXfrm>
        <a:off x="7009728" y="1706086"/>
        <a:ext cx="1448185" cy="724092"/>
      </dsp:txXfrm>
    </dsp:sp>
    <dsp:sp modelId="{B2CDC185-88EE-4152-905D-5B3B5A9C1DDD}">
      <dsp:nvSpPr>
        <dsp:cNvPr id="0" name=""/>
        <dsp:cNvSpPr/>
      </dsp:nvSpPr>
      <dsp:spPr>
        <a:xfrm>
          <a:off x="7371775" y="2734297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Account</a:t>
          </a:r>
        </a:p>
      </dsp:txBody>
      <dsp:txXfrm>
        <a:off x="7371775" y="2734297"/>
        <a:ext cx="1448185" cy="724092"/>
      </dsp:txXfrm>
    </dsp:sp>
    <dsp:sp modelId="{8C650EBF-2681-4347-9DE9-60DC61CCD528}">
      <dsp:nvSpPr>
        <dsp:cNvPr id="0" name=""/>
        <dsp:cNvSpPr/>
      </dsp:nvSpPr>
      <dsp:spPr>
        <a:xfrm>
          <a:off x="7371775" y="3762509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Balance</a:t>
          </a:r>
        </a:p>
      </dsp:txBody>
      <dsp:txXfrm>
        <a:off x="7371775" y="3762509"/>
        <a:ext cx="1448185" cy="724092"/>
      </dsp:txXfrm>
    </dsp:sp>
    <dsp:sp modelId="{B50D934B-FAFE-4362-BF91-822F89819CC0}">
      <dsp:nvSpPr>
        <dsp:cNvPr id="0" name=""/>
        <dsp:cNvSpPr/>
      </dsp:nvSpPr>
      <dsp:spPr>
        <a:xfrm>
          <a:off x="7371775" y="4790720"/>
          <a:ext cx="1448185" cy="724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ysClr val="windowText" lastClr="000000"/>
              </a:solidFill>
            </a:rPr>
            <a:t>Logout</a:t>
          </a:r>
        </a:p>
      </dsp:txBody>
      <dsp:txXfrm>
        <a:off x="7371775" y="4790720"/>
        <a:ext cx="1448185" cy="724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DB0EC-F3BF-4ADE-B3DD-5AD53836AA2B}">
      <dsp:nvSpPr>
        <dsp:cNvPr id="0" name=""/>
        <dsp:cNvSpPr/>
      </dsp:nvSpPr>
      <dsp:spPr>
        <a:xfrm>
          <a:off x="3867" y="1700427"/>
          <a:ext cx="1198961" cy="71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Text" lastClr="000000"/>
              </a:solidFill>
            </a:rPr>
            <a:t>Search flight</a:t>
          </a:r>
        </a:p>
      </dsp:txBody>
      <dsp:txXfrm>
        <a:off x="24937" y="1721497"/>
        <a:ext cx="1156821" cy="677236"/>
      </dsp:txXfrm>
    </dsp:sp>
    <dsp:sp modelId="{0D04F26E-5AD8-495D-BBE4-98082A3F212F}">
      <dsp:nvSpPr>
        <dsp:cNvPr id="0" name=""/>
        <dsp:cNvSpPr/>
      </dsp:nvSpPr>
      <dsp:spPr>
        <a:xfrm>
          <a:off x="1322725" y="1911444"/>
          <a:ext cx="254179" cy="2973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>
            <a:solidFill>
              <a:sysClr val="windowText" lastClr="000000"/>
            </a:solidFill>
          </a:endParaRPr>
        </a:p>
      </dsp:txBody>
      <dsp:txXfrm>
        <a:off x="1322725" y="1970912"/>
        <a:ext cx="177925" cy="178406"/>
      </dsp:txXfrm>
    </dsp:sp>
    <dsp:sp modelId="{3B1408FC-4EB3-4D0E-B4AB-FBFA61E6CDC0}">
      <dsp:nvSpPr>
        <dsp:cNvPr id="0" name=""/>
        <dsp:cNvSpPr/>
      </dsp:nvSpPr>
      <dsp:spPr>
        <a:xfrm>
          <a:off x="1682413" y="1700427"/>
          <a:ext cx="1198961" cy="71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Text" lastClr="000000"/>
              </a:solidFill>
            </a:rPr>
            <a:t>Select flight</a:t>
          </a:r>
        </a:p>
      </dsp:txBody>
      <dsp:txXfrm>
        <a:off x="1703483" y="1721497"/>
        <a:ext cx="1156821" cy="677236"/>
      </dsp:txXfrm>
    </dsp:sp>
    <dsp:sp modelId="{219884D7-3BB1-4758-97EC-8237C9765BE1}">
      <dsp:nvSpPr>
        <dsp:cNvPr id="0" name=""/>
        <dsp:cNvSpPr/>
      </dsp:nvSpPr>
      <dsp:spPr>
        <a:xfrm>
          <a:off x="3001270" y="1911444"/>
          <a:ext cx="254179" cy="2973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>
            <a:solidFill>
              <a:sysClr val="windowText" lastClr="000000"/>
            </a:solidFill>
          </a:endParaRPr>
        </a:p>
      </dsp:txBody>
      <dsp:txXfrm>
        <a:off x="3001270" y="1970912"/>
        <a:ext cx="177925" cy="178406"/>
      </dsp:txXfrm>
    </dsp:sp>
    <dsp:sp modelId="{46917481-6329-40F6-8127-AC7BF8BE31FB}">
      <dsp:nvSpPr>
        <dsp:cNvPr id="0" name=""/>
        <dsp:cNvSpPr/>
      </dsp:nvSpPr>
      <dsp:spPr>
        <a:xfrm>
          <a:off x="3360959" y="1700427"/>
          <a:ext cx="1198961" cy="71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Text" lastClr="000000"/>
              </a:solidFill>
            </a:rPr>
            <a:t>Input details &amp;Credit card</a:t>
          </a:r>
        </a:p>
      </dsp:txBody>
      <dsp:txXfrm>
        <a:off x="3382029" y="1721497"/>
        <a:ext cx="1156821" cy="677236"/>
      </dsp:txXfrm>
    </dsp:sp>
    <dsp:sp modelId="{8EF276E5-58BF-4BA7-A147-F12A8602D414}">
      <dsp:nvSpPr>
        <dsp:cNvPr id="0" name=""/>
        <dsp:cNvSpPr/>
      </dsp:nvSpPr>
      <dsp:spPr>
        <a:xfrm>
          <a:off x="4679816" y="1911444"/>
          <a:ext cx="254179" cy="2973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>
            <a:solidFill>
              <a:sysClr val="windowText" lastClr="000000"/>
            </a:solidFill>
          </a:endParaRPr>
        </a:p>
      </dsp:txBody>
      <dsp:txXfrm>
        <a:off x="4679816" y="1970912"/>
        <a:ext cx="177925" cy="178406"/>
      </dsp:txXfrm>
    </dsp:sp>
    <dsp:sp modelId="{CDAD1D9A-EAC5-412F-AEF5-4D9E49FF9973}">
      <dsp:nvSpPr>
        <dsp:cNvPr id="0" name=""/>
        <dsp:cNvSpPr/>
      </dsp:nvSpPr>
      <dsp:spPr>
        <a:xfrm>
          <a:off x="5039505" y="1700427"/>
          <a:ext cx="1198961" cy="71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Text" lastClr="000000"/>
              </a:solidFill>
            </a:rPr>
            <a:t>Preview Order</a:t>
          </a:r>
        </a:p>
      </dsp:txBody>
      <dsp:txXfrm>
        <a:off x="5060575" y="1721497"/>
        <a:ext cx="1156821" cy="677236"/>
      </dsp:txXfrm>
    </dsp:sp>
    <dsp:sp modelId="{91C16074-18AD-4B41-A4C8-81793F6FAD97}">
      <dsp:nvSpPr>
        <dsp:cNvPr id="0" name=""/>
        <dsp:cNvSpPr/>
      </dsp:nvSpPr>
      <dsp:spPr>
        <a:xfrm>
          <a:off x="6358362" y="1911444"/>
          <a:ext cx="254179" cy="2973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>
            <a:solidFill>
              <a:sysClr val="windowText" lastClr="000000"/>
            </a:solidFill>
          </a:endParaRPr>
        </a:p>
      </dsp:txBody>
      <dsp:txXfrm>
        <a:off x="6358362" y="1970912"/>
        <a:ext cx="177925" cy="178406"/>
      </dsp:txXfrm>
    </dsp:sp>
    <dsp:sp modelId="{059C43A9-9F28-43B3-88E9-85868E2AAC9C}">
      <dsp:nvSpPr>
        <dsp:cNvPr id="0" name=""/>
        <dsp:cNvSpPr/>
      </dsp:nvSpPr>
      <dsp:spPr>
        <a:xfrm>
          <a:off x="6718051" y="1700427"/>
          <a:ext cx="1198961" cy="719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Text" lastClr="000000"/>
              </a:solidFill>
            </a:rPr>
            <a:t>Confirmation Page</a:t>
          </a:r>
        </a:p>
      </dsp:txBody>
      <dsp:txXfrm>
        <a:off x="6739121" y="1721497"/>
        <a:ext cx="1156821" cy="677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589E6-5C3B-465F-A7E0-833D4DD562CF}">
      <dsp:nvSpPr>
        <dsp:cNvPr id="0" name=""/>
        <dsp:cNvSpPr/>
      </dsp:nvSpPr>
      <dsp:spPr>
        <a:xfrm>
          <a:off x="3474876" y="1794146"/>
          <a:ext cx="1279847" cy="12798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Quiz Home Page</a:t>
          </a:r>
        </a:p>
      </dsp:txBody>
      <dsp:txXfrm>
        <a:off x="3537353" y="1856623"/>
        <a:ext cx="1154893" cy="1154893"/>
      </dsp:txXfrm>
    </dsp:sp>
    <dsp:sp modelId="{44FCE7C5-35E0-41D5-8285-B39CD6C15512}">
      <dsp:nvSpPr>
        <dsp:cNvPr id="0" name=""/>
        <dsp:cNvSpPr/>
      </dsp:nvSpPr>
      <dsp:spPr>
        <a:xfrm rot="16200000">
          <a:off x="3979167" y="1328338"/>
          <a:ext cx="271265" cy="4351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>
            <a:solidFill>
              <a:sysClr val="windowText" lastClr="000000"/>
            </a:solidFill>
          </a:endParaRPr>
        </a:p>
      </dsp:txBody>
      <dsp:txXfrm>
        <a:off x="4019857" y="1456058"/>
        <a:ext cx="189886" cy="261088"/>
      </dsp:txXfrm>
    </dsp:sp>
    <dsp:sp modelId="{D93BC90D-17E4-4B94-A345-DB510E51F846}">
      <dsp:nvSpPr>
        <dsp:cNvPr id="0" name=""/>
        <dsp:cNvSpPr/>
      </dsp:nvSpPr>
      <dsp:spPr>
        <a:xfrm>
          <a:off x="3474876" y="2477"/>
          <a:ext cx="1279847" cy="12798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Quiz 1</a:t>
          </a:r>
        </a:p>
      </dsp:txBody>
      <dsp:txXfrm>
        <a:off x="3537353" y="64954"/>
        <a:ext cx="1154893" cy="1154893"/>
      </dsp:txXfrm>
    </dsp:sp>
    <dsp:sp modelId="{7AAE7B9A-C42F-4B06-B1A1-E88ADFC091A5}">
      <dsp:nvSpPr>
        <dsp:cNvPr id="0" name=""/>
        <dsp:cNvSpPr/>
      </dsp:nvSpPr>
      <dsp:spPr>
        <a:xfrm rot="20520000">
          <a:off x="4823855" y="1942040"/>
          <a:ext cx="271265" cy="4351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>
            <a:solidFill>
              <a:sysClr val="windowText" lastClr="000000"/>
            </a:solidFill>
          </a:endParaRPr>
        </a:p>
      </dsp:txBody>
      <dsp:txXfrm>
        <a:off x="4825846" y="2041644"/>
        <a:ext cx="189886" cy="261088"/>
      </dsp:txXfrm>
    </dsp:sp>
    <dsp:sp modelId="{20F1BABA-DCA5-4C12-9B89-071E9FE345CF}">
      <dsp:nvSpPr>
        <dsp:cNvPr id="0" name=""/>
        <dsp:cNvSpPr/>
      </dsp:nvSpPr>
      <dsp:spPr>
        <a:xfrm>
          <a:off x="5178855" y="1240490"/>
          <a:ext cx="1279847" cy="12798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Quiz 2</a:t>
          </a:r>
        </a:p>
      </dsp:txBody>
      <dsp:txXfrm>
        <a:off x="5241332" y="1302967"/>
        <a:ext cx="1154893" cy="1154893"/>
      </dsp:txXfrm>
    </dsp:sp>
    <dsp:sp modelId="{FECD462C-7ACE-4B7B-AECC-9EE6E9C1559F}">
      <dsp:nvSpPr>
        <dsp:cNvPr id="0" name=""/>
        <dsp:cNvSpPr/>
      </dsp:nvSpPr>
      <dsp:spPr>
        <a:xfrm rot="2585455">
          <a:off x="4657200" y="2932619"/>
          <a:ext cx="446217" cy="4351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>
            <a:solidFill>
              <a:sysClr val="windowText" lastClr="000000"/>
            </a:solidFill>
          </a:endParaRPr>
        </a:p>
      </dsp:txBody>
      <dsp:txXfrm>
        <a:off x="4674806" y="2975058"/>
        <a:ext cx="315673" cy="261088"/>
      </dsp:txXfrm>
    </dsp:sp>
    <dsp:sp modelId="{553E2908-0A49-4EC1-892C-AFE1DF565EAE}">
      <dsp:nvSpPr>
        <dsp:cNvPr id="0" name=""/>
        <dsp:cNvSpPr/>
      </dsp:nvSpPr>
      <dsp:spPr>
        <a:xfrm>
          <a:off x="5024339" y="3243648"/>
          <a:ext cx="1279847" cy="12798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Quiz 3</a:t>
          </a:r>
        </a:p>
      </dsp:txBody>
      <dsp:txXfrm>
        <a:off x="5086816" y="3306125"/>
        <a:ext cx="1154893" cy="1154893"/>
      </dsp:txXfrm>
    </dsp:sp>
    <dsp:sp modelId="{9D39C8AD-347F-48A2-AA1D-FBA8D8054DC4}">
      <dsp:nvSpPr>
        <dsp:cNvPr id="0" name=""/>
        <dsp:cNvSpPr/>
      </dsp:nvSpPr>
      <dsp:spPr>
        <a:xfrm rot="7971337">
          <a:off x="3262653" y="2934773"/>
          <a:ext cx="371434" cy="4351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>
            <a:solidFill>
              <a:sysClr val="windowText" lastClr="000000"/>
            </a:solidFill>
          </a:endParaRPr>
        </a:p>
      </dsp:txBody>
      <dsp:txXfrm rot="10800000">
        <a:off x="3356263" y="2980960"/>
        <a:ext cx="260004" cy="261088"/>
      </dsp:txXfrm>
    </dsp:sp>
    <dsp:sp modelId="{583D6A8B-BA6C-4316-B60C-3EB11FBEC2FA}">
      <dsp:nvSpPr>
        <dsp:cNvPr id="0" name=""/>
        <dsp:cNvSpPr/>
      </dsp:nvSpPr>
      <dsp:spPr>
        <a:xfrm>
          <a:off x="2127718" y="3246114"/>
          <a:ext cx="1279847" cy="12798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Quiz 4</a:t>
          </a:r>
        </a:p>
      </dsp:txBody>
      <dsp:txXfrm>
        <a:off x="2190195" y="3308591"/>
        <a:ext cx="1154893" cy="1154893"/>
      </dsp:txXfrm>
    </dsp:sp>
    <dsp:sp modelId="{E206DD42-D2DC-4885-83D8-D9754DF31B7A}">
      <dsp:nvSpPr>
        <dsp:cNvPr id="0" name=""/>
        <dsp:cNvSpPr/>
      </dsp:nvSpPr>
      <dsp:spPr>
        <a:xfrm rot="11880000">
          <a:off x="3134479" y="1942040"/>
          <a:ext cx="271265" cy="4351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10800000">
        <a:off x="3213867" y="2041644"/>
        <a:ext cx="189886" cy="261088"/>
      </dsp:txXfrm>
    </dsp:sp>
    <dsp:sp modelId="{C6EADE5B-236A-4C93-AE34-6E4EBBBEF4E8}">
      <dsp:nvSpPr>
        <dsp:cNvPr id="0" name=""/>
        <dsp:cNvSpPr/>
      </dsp:nvSpPr>
      <dsp:spPr>
        <a:xfrm>
          <a:off x="1770897" y="1240490"/>
          <a:ext cx="1279847" cy="12798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solidFill>
                <a:sysClr val="windowText" lastClr="000000"/>
              </a:solidFill>
            </a:rPr>
            <a:t>Quiz 5</a:t>
          </a:r>
        </a:p>
      </dsp:txBody>
      <dsp:txXfrm>
        <a:off x="1833374" y="1302967"/>
        <a:ext cx="1154893" cy="11548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3D345-5D0E-4E27-B6E0-47D9AEBF441E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Home Page</a:t>
          </a:r>
        </a:p>
      </dsp:txBody>
      <dsp:txXfrm>
        <a:off x="2422865" y="44730"/>
        <a:ext cx="1250268" cy="783022"/>
      </dsp:txXfrm>
    </dsp:sp>
    <dsp:sp modelId="{A12F91D5-AEE9-401F-BCAE-029C415E322C}">
      <dsp:nvSpPr>
        <dsp:cNvPr id="0" name=""/>
        <dsp:cNvSpPr/>
      </dsp:nvSpPr>
      <dsp:spPr>
        <a:xfrm>
          <a:off x="744067" y="48658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978011" y="528094"/>
              </a:moveTo>
              <a:arcTo wR="1732594" hR="1732594" stAng="18957410" swAng="18605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A9F0B-EEC0-4D17-AB53-0E77901822BF}">
      <dsp:nvSpPr>
        <dsp:cNvPr id="0" name=""/>
        <dsp:cNvSpPr/>
      </dsp:nvSpPr>
      <dsp:spPr>
        <a:xfrm>
          <a:off x="3696067" y="1399704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Themes</a:t>
          </a:r>
        </a:p>
      </dsp:txBody>
      <dsp:txXfrm>
        <a:off x="3738427" y="1442064"/>
        <a:ext cx="1250268" cy="783022"/>
      </dsp:txXfrm>
    </dsp:sp>
    <dsp:sp modelId="{8360C234-8942-411F-80BA-1D72205C138B}">
      <dsp:nvSpPr>
        <dsp:cNvPr id="0" name=""/>
        <dsp:cNvSpPr/>
      </dsp:nvSpPr>
      <dsp:spPr>
        <a:xfrm>
          <a:off x="1041872" y="1128945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363123" y="1146711"/>
              </a:moveTo>
              <a:arcTo wR="1732594" hR="1732594" stAng="20414136" swAng="171674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176A6-C08D-46EE-BA8E-A517CE5FA12E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Publishers</a:t>
          </a:r>
        </a:p>
      </dsp:txBody>
      <dsp:txXfrm>
        <a:off x="3441259" y="3179023"/>
        <a:ext cx="1250268" cy="783022"/>
      </dsp:txXfrm>
    </dsp:sp>
    <dsp:sp modelId="{957B077A-1508-4E63-A717-BC2DFD43BE45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8D8100-6412-42E6-8BEC-1FD17C218390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Books</a:t>
          </a:r>
        </a:p>
      </dsp:txBody>
      <dsp:txXfrm>
        <a:off x="1404472" y="3179023"/>
        <a:ext cx="1250268" cy="783022"/>
      </dsp:txXfrm>
    </dsp:sp>
    <dsp:sp modelId="{C83AF559-8D31-41A4-A142-60D64E4C73CE}">
      <dsp:nvSpPr>
        <dsp:cNvPr id="0" name=""/>
        <dsp:cNvSpPr/>
      </dsp:nvSpPr>
      <dsp:spPr>
        <a:xfrm>
          <a:off x="1605345" y="1265177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5004" y="1864191"/>
              </a:moveTo>
              <a:arcTo wR="1732594" hR="1732594" stAng="10538638" swAng="14336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C6CC29-289F-468A-94F8-5FC24A6DDE28}">
      <dsp:nvSpPr>
        <dsp:cNvPr id="0" name=""/>
        <dsp:cNvSpPr/>
      </dsp:nvSpPr>
      <dsp:spPr>
        <a:xfrm>
          <a:off x="1031779" y="1543721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ysClr val="windowText" lastClr="000000"/>
              </a:solidFill>
            </a:rPr>
            <a:t>Authors</a:t>
          </a:r>
        </a:p>
      </dsp:txBody>
      <dsp:txXfrm>
        <a:off x="1074139" y="1586081"/>
        <a:ext cx="1250268" cy="783022"/>
      </dsp:txXfrm>
    </dsp:sp>
    <dsp:sp modelId="{55FFDFA9-77CA-4BC2-82A4-D20D532F8C52}">
      <dsp:nvSpPr>
        <dsp:cNvPr id="0" name=""/>
        <dsp:cNvSpPr/>
      </dsp:nvSpPr>
      <dsp:spPr>
        <a:xfrm>
          <a:off x="1809376" y="123032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348" y="1409729"/>
              </a:moveTo>
              <a:arcTo wR="1732594" hR="1732594" stAng="11444383" swAng="220779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D8A3-FC10-449E-B554-5F05C6474050}" type="datetimeFigureOut">
              <a:rPr lang="en-GB" smtClean="0"/>
              <a:pPr/>
              <a:t>12/03/2022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1909-84DD-4115-9E5B-B9D0DBD7C9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4196C-7700-48A2-8F7F-E057ACB0CBEB}" type="datetimeFigureOut">
              <a:rPr lang="en-GB" smtClean="0"/>
              <a:pPr/>
              <a:t>12/03/2022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054D4-0BED-4C43-B57A-842C11984CA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450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E9D6B-36D4-7F44-ABA1-7D284BD8A4DD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00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E9D6B-36D4-7F44-ABA1-7D284BD8A4DD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5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266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054D4-0BED-4C43-B57A-842C11984CA0}" type="slidenum">
              <a:rPr lang="en-GB" smtClean="0"/>
              <a:pPr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01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19200"/>
            <a:ext cx="7086600" cy="1447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95400" y="2819400"/>
            <a:ext cx="34671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14900" y="2819400"/>
            <a:ext cx="3467100" cy="33528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377D3-E503-4075-8CAF-5BFED340D0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742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209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671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499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007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04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8142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8425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1398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55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77284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3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4" name="Picture 3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19200"/>
            <a:ext cx="7086600" cy="1447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295400" y="2819400"/>
            <a:ext cx="3467100" cy="3352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4900" y="2819400"/>
            <a:ext cx="34671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507163"/>
            <a:ext cx="1828800" cy="2746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0" y="6507163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91200" y="6172200"/>
            <a:ext cx="762000" cy="609600"/>
          </a:xfrm>
        </p:spPr>
        <p:txBody>
          <a:bodyPr/>
          <a:lstStyle>
            <a:lvl1pPr>
              <a:defRPr/>
            </a:lvl1pPr>
          </a:lstStyle>
          <a:p>
            <a:fld id="{C284BEC6-304F-46AB-BAEC-FF8C8D444B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8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9.jpeg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ycolor.space/" TargetMode="External"/><Relationship Id="rId2" Type="http://schemas.openxmlformats.org/officeDocument/2006/relationships/hyperlink" Target="https://coolors.co/palettes/trending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aw.io/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validator.w3.org/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4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mailto:fadi@uel.ac.uk" TargetMode="Externa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2397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Lesson 4: Website Planning and Design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US" sz="4457" b="1" spc="-48" dirty="0">
              <a:solidFill>
                <a:srgbClr val="00CCCC"/>
              </a:solidFill>
              <a:latin typeface="Founders Grotesk Cond Bold"/>
              <a:cs typeface="Founders Grotesk Cond Bold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AE44DB4-7E87-4ECD-9BB0-9F0CAC35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118742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854CDA-1E26-4DF3-A719-C8F7EA429E90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Dr. Fadi Safieddine copyright 2021</a:t>
            </a: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8"/>
    </mc:Choice>
    <mc:Fallback xmlns="">
      <p:transition spd="slow" advTm="113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Page Navigation: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Web-linked Site:</a:t>
            </a:r>
          </a:p>
          <a:p>
            <a:pPr lvl="1"/>
            <a:r>
              <a:rPr lang="en-GB" sz="2000" dirty="0"/>
              <a:t>Where almost all the pages interlink.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1524000" y="267736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/>
          <p:cNvCxnSpPr/>
          <p:nvPr/>
        </p:nvCxnSpPr>
        <p:spPr>
          <a:xfrm flipH="1">
            <a:off x="3851920" y="3501008"/>
            <a:ext cx="360040" cy="230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32040" y="3573016"/>
            <a:ext cx="648072" cy="230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47864" y="5085184"/>
            <a:ext cx="2232248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51920" y="4941168"/>
            <a:ext cx="2088232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51920" y="4221088"/>
            <a:ext cx="144016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" name="Picture 34" descr="Diagram00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6256" y="241424"/>
            <a:ext cx="2051720" cy="1243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0"/>
    </mc:Choice>
    <mc:Fallback xmlns="">
      <p:transition spd="slow" advTm="184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D7E4-A402-416C-9359-C3BCB661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part: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2F716-754A-42FA-8F67-27C0271CA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Activity 4.1: </a:t>
            </a:r>
            <a:r>
              <a:rPr lang="en-GB" sz="2800" dirty="0"/>
              <a:t>For each of these case studies, select the most appropriate navigational structure:</a:t>
            </a:r>
          </a:p>
          <a:p>
            <a:pPr lvl="1"/>
            <a:r>
              <a:rPr lang="en-GB" sz="2000" dirty="0"/>
              <a:t>A Game website, where you need to move from one level to another.</a:t>
            </a:r>
          </a:p>
          <a:p>
            <a:pPr lvl="1"/>
            <a:r>
              <a:rPr lang="en-GB" sz="2000" dirty="0"/>
              <a:t>A Museum website, where you can go to individual subjects but have to return to the ‘main’ hall. </a:t>
            </a:r>
          </a:p>
          <a:p>
            <a:pPr lvl="1"/>
            <a:r>
              <a:rPr lang="en-GB" sz="2000" dirty="0"/>
              <a:t>A Business website that is well structured.</a:t>
            </a:r>
          </a:p>
          <a:p>
            <a:pPr lvl="1"/>
            <a:r>
              <a:rPr lang="en-US" sz="2000" dirty="0"/>
              <a:t>A personal page of a book author.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186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30"/>
    </mc:Choice>
    <mc:Fallback xmlns="">
      <p:transition spd="slow" advTm="4553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Page Layout</a:t>
            </a:r>
          </a:p>
        </p:txBody>
      </p:sp>
      <p:pic>
        <p:nvPicPr>
          <p:cNvPr id="4" name="Picture 3" descr="Diagram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116632"/>
            <a:ext cx="2114435" cy="1584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9A6A9-8F3B-4B00-9290-03D4F414423B}"/>
              </a:ext>
            </a:extLst>
          </p:cNvPr>
          <p:cNvSpPr txBox="1"/>
          <p:nvPr/>
        </p:nvSpPr>
        <p:spPr>
          <a:xfrm>
            <a:off x="5652120" y="116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7"/>
    </mc:Choice>
    <mc:Fallback xmlns="">
      <p:transition spd="slow" advTm="1139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Page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Sections of a web page (in order of importance):</a:t>
            </a:r>
          </a:p>
          <a:p>
            <a:pPr lvl="1"/>
            <a:r>
              <a:rPr lang="en-GB" dirty="0">
                <a:solidFill>
                  <a:srgbClr val="00CCCC"/>
                </a:solidFill>
              </a:rPr>
              <a:t>Content</a:t>
            </a:r>
          </a:p>
          <a:p>
            <a:pPr lvl="2"/>
            <a:r>
              <a:rPr lang="en-GB" dirty="0"/>
              <a:t>Could be one section or divided to several sub columns or several sub rows.</a:t>
            </a:r>
          </a:p>
          <a:p>
            <a:pPr lvl="1"/>
            <a:r>
              <a:rPr lang="en-GB" dirty="0">
                <a:solidFill>
                  <a:srgbClr val="00CCCC"/>
                </a:solidFill>
              </a:rPr>
              <a:t>Heading</a:t>
            </a:r>
          </a:p>
          <a:p>
            <a:pPr lvl="2"/>
            <a:r>
              <a:rPr lang="en-GB" dirty="0"/>
              <a:t>Title, menu links, adverts, and/or upper sub links.</a:t>
            </a:r>
          </a:p>
          <a:p>
            <a:pPr lvl="1"/>
            <a:r>
              <a:rPr lang="en-GB" dirty="0">
                <a:solidFill>
                  <a:srgbClr val="00CCCC"/>
                </a:solidFill>
              </a:rPr>
              <a:t>Left side column</a:t>
            </a:r>
          </a:p>
          <a:p>
            <a:pPr lvl="2"/>
            <a:r>
              <a:rPr lang="en-GB" dirty="0"/>
              <a:t>Menu links or Adverts</a:t>
            </a:r>
          </a:p>
          <a:p>
            <a:pPr lvl="1"/>
            <a:r>
              <a:rPr lang="en-GB" dirty="0">
                <a:solidFill>
                  <a:srgbClr val="00CCCC"/>
                </a:solidFill>
              </a:rPr>
              <a:t>Footer</a:t>
            </a:r>
          </a:p>
          <a:p>
            <a:pPr lvl="2"/>
            <a:r>
              <a:rPr lang="en-GB" dirty="0"/>
              <a:t>Copy right and/or sub links</a:t>
            </a:r>
          </a:p>
          <a:p>
            <a:pPr lvl="1"/>
            <a:r>
              <a:rPr lang="en-GB" dirty="0">
                <a:solidFill>
                  <a:srgbClr val="00CCCC"/>
                </a:solidFill>
              </a:rPr>
              <a:t>Right Side Column</a:t>
            </a:r>
          </a:p>
          <a:p>
            <a:pPr lvl="2"/>
            <a:r>
              <a:rPr lang="en-GB" dirty="0"/>
              <a:t>More content, adverts, and/or further links – But </a:t>
            </a:r>
            <a:r>
              <a:rPr lang="en-GB" b="1" dirty="0"/>
              <a:t>NEVER MAIN LINKS</a:t>
            </a:r>
            <a:r>
              <a:rPr lang="en-GB" dirty="0"/>
              <a:t>.</a:t>
            </a:r>
          </a:p>
          <a:p>
            <a:pPr lvl="1"/>
            <a:r>
              <a:rPr lang="en-GB" dirty="0">
                <a:solidFill>
                  <a:srgbClr val="00CCCC"/>
                </a:solidFill>
              </a:rPr>
              <a:t>Search Area</a:t>
            </a:r>
          </a:p>
          <a:p>
            <a:pPr lvl="2"/>
            <a:r>
              <a:rPr lang="en-GB" dirty="0"/>
              <a:t>Tends to be required for medium to large businesses.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 descr="Diagram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6256" y="116632"/>
            <a:ext cx="2114435" cy="1584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94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40"/>
    </mc:Choice>
    <mc:Fallback xmlns="">
      <p:transition spd="slow" advTm="86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Basic Structure: Four Divisions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Aligned structure</a:t>
            </a:r>
          </a:p>
        </p:txBody>
      </p:sp>
      <p:pic>
        <p:nvPicPr>
          <p:cNvPr id="4" name="Picture 3" descr="Weblayout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2564904"/>
            <a:ext cx="4762500" cy="3810000"/>
          </a:xfrm>
          <a:prstGeom prst="rect">
            <a:avLst/>
          </a:prstGeom>
        </p:spPr>
      </p:pic>
      <p:pic>
        <p:nvPicPr>
          <p:cNvPr id="6" name="Picture 5" descr="Weblayout1_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2564904"/>
            <a:ext cx="4762500" cy="3810000"/>
          </a:xfrm>
          <a:prstGeom prst="rect">
            <a:avLst/>
          </a:prstGeom>
        </p:spPr>
      </p:pic>
      <p:pic>
        <p:nvPicPr>
          <p:cNvPr id="7" name="Picture 6" descr="Diagram00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4008" y="1268760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4"/>
    </mc:Choice>
    <mc:Fallback xmlns="">
      <p:transition spd="slow" advTm="37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Basic Structure: Four Divisions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2"/>
            <a:ext cx="6156176" cy="430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63688" y="2060848"/>
            <a:ext cx="1152128" cy="3744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763688" y="2060848"/>
            <a:ext cx="5896272" cy="1071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915816" y="3140968"/>
            <a:ext cx="4752528" cy="2664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9"/>
    </mc:Choice>
    <mc:Fallback xmlns="">
      <p:transition spd="slow" advTm="1579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Basic Structure: Four Divisions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Misaligned structure.</a:t>
            </a:r>
          </a:p>
        </p:txBody>
      </p:sp>
      <p:pic>
        <p:nvPicPr>
          <p:cNvPr id="7" name="Picture 6" descr="Weblayout1_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2348880"/>
            <a:ext cx="4762500" cy="3810000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iagram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9287" y="1628800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27"/>
    </mc:Choice>
    <mc:Fallback xmlns="">
      <p:transition spd="slow" advTm="2032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Basic Structure: Four Divisions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04864"/>
            <a:ext cx="6446030" cy="40770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99592" y="2636912"/>
            <a:ext cx="936104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835696" y="2636912"/>
            <a:ext cx="5328592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99592" y="3429000"/>
            <a:ext cx="1656184" cy="2736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555776" y="3429000"/>
            <a:ext cx="4608512" cy="2736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Diagram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14008" y="1417638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9"/>
    </mc:Choice>
    <mc:Fallback xmlns="">
      <p:transition spd="slow" advTm="1658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Structure: Five Divisions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Aligned structure</a:t>
            </a:r>
          </a:p>
        </p:txBody>
      </p:sp>
      <p:pic>
        <p:nvPicPr>
          <p:cNvPr id="5" name="Picture 4" descr="Weblayout1_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2348880"/>
            <a:ext cx="4762500" cy="3810000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Diagram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72" y="260648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2"/>
    </mc:Choice>
    <mc:Fallback xmlns="">
      <p:transition spd="slow" advTm="1935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76934" y="1500188"/>
            <a:ext cx="807585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11560" y="1988840"/>
            <a:ext cx="792088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11560" y="1988840"/>
            <a:ext cx="1152128" cy="36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1560" y="5589240"/>
            <a:ext cx="799288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Diagram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72" y="44624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1763688" y="2708920"/>
            <a:ext cx="6768752" cy="288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1"/>
    </mc:Choice>
    <mc:Fallback xmlns="">
      <p:transition spd="slow" advTm="1740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content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r>
              <a:rPr lang="en-GB" sz="2400" b="1" dirty="0"/>
              <a:t>Requirement Analysis:</a:t>
            </a:r>
          </a:p>
          <a:p>
            <a:pPr lvl="1"/>
            <a:r>
              <a:rPr lang="en-GB" sz="2000" dirty="0"/>
              <a:t>Research subject and customers.</a:t>
            </a:r>
          </a:p>
          <a:p>
            <a:r>
              <a:rPr lang="en-GB" sz="2400" b="1" dirty="0"/>
              <a:t>Navigation designs.</a:t>
            </a:r>
          </a:p>
          <a:p>
            <a:r>
              <a:rPr lang="en-GB" sz="2400" b="1" dirty="0"/>
              <a:t>Layout design.</a:t>
            </a:r>
          </a:p>
          <a:p>
            <a:r>
              <a:rPr lang="en-GB" sz="2400" b="1" dirty="0"/>
              <a:t>Design themes:</a:t>
            </a:r>
          </a:p>
          <a:p>
            <a:pPr lvl="1"/>
            <a:r>
              <a:rPr lang="en-GB" sz="2000" dirty="0"/>
              <a:t>background, fonts, and colours.</a:t>
            </a:r>
          </a:p>
          <a:p>
            <a:r>
              <a:rPr lang="en-GB" sz="2400" b="1" dirty="0"/>
              <a:t>Testing the design.</a:t>
            </a:r>
          </a:p>
          <a:p>
            <a:r>
              <a:rPr lang="en-GB" sz="2400" b="1" dirty="0"/>
              <a:t>Documentation.</a:t>
            </a:r>
          </a:p>
          <a:p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5976" y="260648"/>
            <a:ext cx="2202488" cy="1538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476672"/>
            <a:ext cx="2269566" cy="14354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58075" y="1268760"/>
            <a:ext cx="2234405" cy="170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8"/>
    </mc:Choice>
    <mc:Fallback xmlns="">
      <p:transition spd="slow" advTm="55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Structure: Five Divisions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Misaligned Structure</a:t>
            </a:r>
          </a:p>
        </p:txBody>
      </p:sp>
      <p:pic>
        <p:nvPicPr>
          <p:cNvPr id="4" name="Picture 3" descr="Weblayout1_4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2202108"/>
            <a:ext cx="5044004" cy="4035203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iagram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4288" y="332656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4"/>
    </mc:Choice>
    <mc:Fallback xmlns="">
      <p:transition spd="slow" advTm="934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Structure: Five Divisions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624" y="1556792"/>
            <a:ext cx="144016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87624" y="1556792"/>
            <a:ext cx="6120680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187624" y="2348880"/>
            <a:ext cx="3240360" cy="4032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427984" y="2348880"/>
            <a:ext cx="2880320" cy="4032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87624" y="6381328"/>
            <a:ext cx="61206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Diagram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39287" y="260648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484313"/>
            <a:ext cx="6338887" cy="53736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58"/>
    </mc:Choice>
    <mc:Fallback xmlns="">
      <p:transition spd="slow" advTm="3115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Structure: Six Divisions </a:t>
            </a:r>
          </a:p>
        </p:txBody>
      </p:sp>
      <p:pic>
        <p:nvPicPr>
          <p:cNvPr id="4" name="Content Placeholder 3" descr="Weblayout1_5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3613" y="1858169"/>
            <a:ext cx="4762500" cy="3810000"/>
          </a:xfr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iagram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72" y="260648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2"/>
    </mc:Choice>
    <mc:Fallback xmlns="">
      <p:transition spd="slow" advTm="1719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Structure: Six Divisions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55B3E-65E8-482C-997B-CB8079AF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89373"/>
            <a:ext cx="6228184" cy="447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iagram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72" y="44624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1331640" y="2204864"/>
            <a:ext cx="1296144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331640" y="2204864"/>
            <a:ext cx="5904656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331640" y="3140968"/>
            <a:ext cx="1296144" cy="3024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627784" y="3140968"/>
            <a:ext cx="2376264" cy="3024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04048" y="3140968"/>
            <a:ext cx="2232248" cy="3024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99"/>
    </mc:Choice>
    <mc:Fallback xmlns="">
      <p:transition spd="slow" advTm="3209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Layout: Multi-Division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664" y="980728"/>
            <a:ext cx="8229600" cy="4525963"/>
          </a:xfrm>
        </p:spPr>
        <p:txBody>
          <a:bodyPr>
            <a:normAutofit/>
          </a:bodyPr>
          <a:lstStyle/>
          <a:p>
            <a:r>
              <a:rPr lang="en-GB" sz="2800" dirty="0"/>
              <a:t>You can use your creativity here.</a:t>
            </a:r>
          </a:p>
          <a:p>
            <a:r>
              <a:rPr lang="en-GB" sz="2800" dirty="0"/>
              <a:t>You can have many ways to design your layout but always consider if you are making it too complex.</a:t>
            </a:r>
          </a:p>
          <a:p>
            <a:r>
              <a:rPr lang="en-GB" sz="2800" dirty="0"/>
              <a:t>The more divisions you make the more likely you will have problems when testing it against different browsers.</a:t>
            </a:r>
          </a:p>
          <a:p>
            <a:r>
              <a:rPr lang="en-GB" sz="2800" dirty="0"/>
              <a:t>Only regular testing with clients and customers can ensure you get it right.</a:t>
            </a:r>
          </a:p>
          <a:p>
            <a:pPr>
              <a:buNone/>
            </a:pPr>
            <a:endParaRPr lang="en-GB" sz="2800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Diagram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72" y="188640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72"/>
    </mc:Choice>
    <mc:Fallback xmlns="">
      <p:transition spd="slow" advTm="27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Layout: Multi-Division</a:t>
            </a:r>
          </a:p>
        </p:txBody>
      </p:sp>
      <p:pic>
        <p:nvPicPr>
          <p:cNvPr id="14" name="Picture 13" descr="Diagram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188640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268760"/>
            <a:ext cx="6770910" cy="517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691680" y="1844824"/>
            <a:ext cx="180020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491880" y="1844824"/>
            <a:ext cx="180020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691680" y="2564904"/>
            <a:ext cx="1800200" cy="331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292080" y="1844824"/>
            <a:ext cx="180020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491880" y="2564904"/>
            <a:ext cx="1800200" cy="331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292080" y="2564904"/>
            <a:ext cx="1800200" cy="331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691680" y="5877272"/>
            <a:ext cx="540060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51"/>
    </mc:Choice>
    <mc:Fallback xmlns="">
      <p:transition spd="slow" advTm="3795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Layout: Multi-Division</a:t>
            </a:r>
          </a:p>
        </p:txBody>
      </p:sp>
      <p:pic>
        <p:nvPicPr>
          <p:cNvPr id="29" name="Picture 28" descr="Diagram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8264" y="188640"/>
            <a:ext cx="1729992" cy="12961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20289"/>
            <a:ext cx="6336704" cy="573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187624" y="1772816"/>
            <a:ext cx="3024336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211960" y="1772816"/>
            <a:ext cx="288032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187624" y="2429272"/>
            <a:ext cx="5904656" cy="351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187624" y="2780928"/>
            <a:ext cx="2160240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347864" y="2780928"/>
            <a:ext cx="2160240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508104" y="2780928"/>
            <a:ext cx="1584176" cy="2448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187624" y="4149080"/>
            <a:ext cx="2160240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347864" y="4149080"/>
            <a:ext cx="2160240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187624" y="5517232"/>
            <a:ext cx="21602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3347864" y="5517232"/>
            <a:ext cx="21602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187624" y="6165304"/>
            <a:ext cx="21602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3347864" y="6165304"/>
            <a:ext cx="21602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5508104" y="5805264"/>
            <a:ext cx="1584176" cy="1052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5508104" y="5229200"/>
            <a:ext cx="158417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22"/>
    </mc:Choice>
    <mc:Fallback xmlns="">
      <p:transition spd="slow" advTm="4192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Layout Design: Nested Divisions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dirty="0"/>
              <a:t>Complex Layouts:</a:t>
            </a:r>
          </a:p>
          <a:p>
            <a:pPr lvl="1"/>
            <a:r>
              <a:rPr lang="en-GB" dirty="0"/>
              <a:t>All those layout can be nested in a bigger Division that would contain a colourful background or just plain white space.</a:t>
            </a:r>
          </a:p>
          <a:p>
            <a:pPr lvl="1"/>
            <a:r>
              <a:rPr lang="en-GB" dirty="0"/>
              <a:t>Some of the divisions can have nested division within as well.</a:t>
            </a:r>
          </a:p>
          <a:p>
            <a:pPr lvl="1"/>
            <a:r>
              <a:rPr lang="en-GB" dirty="0"/>
              <a:t>This does make the layout complex but may enhance the presentation of the website.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US" b="1" dirty="0"/>
              <a:t>Sizing the Divisions:</a:t>
            </a:r>
          </a:p>
          <a:p>
            <a:pPr lvl="1"/>
            <a:r>
              <a:rPr lang="en-US" dirty="0"/>
              <a:t>monitors differ in their resolutions: 640x480, 800x600, 1024x768. Thus, pages may look different.</a:t>
            </a:r>
          </a:p>
          <a:p>
            <a:pPr lvl="1"/>
            <a:r>
              <a:rPr lang="en-US" dirty="0"/>
              <a:t>You can use a </a:t>
            </a:r>
            <a:r>
              <a:rPr lang="en-US" dirty="0">
                <a:solidFill>
                  <a:srgbClr val="00CCCC"/>
                </a:solidFill>
              </a:rPr>
              <a:t>% width </a:t>
            </a:r>
            <a:r>
              <a:rPr lang="en-US" dirty="0"/>
              <a:t>of the screen: example make it 80% of the page width so it would resize.</a:t>
            </a:r>
          </a:p>
          <a:p>
            <a:pPr lvl="1"/>
            <a:r>
              <a:rPr lang="en-US" dirty="0"/>
              <a:t>You can use a pixel width: example make it 500px. This would not resize.</a:t>
            </a:r>
          </a:p>
          <a:p>
            <a:endParaRPr lang="en-GB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16"/>
    </mc:Choice>
    <mc:Fallback xmlns="">
      <p:transition spd="slow" advTm="78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Layout Design: Nested Divisions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6883433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11560" y="1844824"/>
            <a:ext cx="6768752" cy="3888432"/>
          </a:xfrm>
          <a:prstGeom prst="rect">
            <a:avLst/>
          </a:prstGeom>
          <a:noFill/>
          <a:ln>
            <a:solidFill>
              <a:srgbClr val="48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1560" y="1844824"/>
            <a:ext cx="6768752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331640" y="2636912"/>
            <a:ext cx="5184576" cy="2808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403648" y="2636912"/>
            <a:ext cx="1215752" cy="2808312"/>
          </a:xfrm>
          <a:prstGeom prst="rect">
            <a:avLst/>
          </a:prstGeom>
          <a:noFill/>
          <a:ln>
            <a:solidFill>
              <a:srgbClr val="48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708176" y="2636912"/>
            <a:ext cx="3736032" cy="2160240"/>
          </a:xfrm>
          <a:prstGeom prst="rect">
            <a:avLst/>
          </a:prstGeom>
          <a:noFill/>
          <a:ln>
            <a:solidFill>
              <a:srgbClr val="485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267744" y="5445224"/>
            <a:ext cx="3456384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48"/>
    </mc:Choice>
    <mc:Fallback xmlns="">
      <p:transition spd="slow" advTm="4124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D3A4-0C32-4921-8E10-C54768710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E6DD1-E0C7-4977-9CA4-215178D16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259631"/>
            <a:ext cx="8229600" cy="4525963"/>
          </a:xfrm>
        </p:spPr>
        <p:txBody>
          <a:bodyPr/>
          <a:lstStyle/>
          <a:p>
            <a:r>
              <a:rPr lang="en-GB" b="1" dirty="0"/>
              <a:t>Activity 4.2. </a:t>
            </a:r>
            <a:r>
              <a:rPr lang="en-GB" dirty="0"/>
              <a:t>Which layout will you choose for your assignment ‘Bicycle rental system’.</a:t>
            </a:r>
          </a:p>
          <a:p>
            <a:r>
              <a:rPr lang="en-GB" dirty="0"/>
              <a:t> Next week, your tutor will let you know what the majority picked.</a:t>
            </a:r>
          </a:p>
        </p:txBody>
      </p:sp>
    </p:spTree>
    <p:extLst>
      <p:ext uri="{BB962C8B-B14F-4D97-AF65-F5344CB8AC3E}">
        <p14:creationId xmlns:p14="http://schemas.microsoft.com/office/powerpoint/2010/main" val="682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42"/>
    </mc:Choice>
    <mc:Fallback xmlns="">
      <p:transition spd="slow" advTm="426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 Analysis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Designing a good website requires more than just putting together a few pages.</a:t>
            </a:r>
          </a:p>
          <a:p>
            <a:r>
              <a:rPr lang="en-US" sz="2800" dirty="0"/>
              <a:t>One of the first things you need to do is “research”.</a:t>
            </a:r>
          </a:p>
          <a:p>
            <a:pPr lvl="1"/>
            <a:r>
              <a:rPr lang="en-US" sz="2400" dirty="0"/>
              <a:t>Look at websites of the same industry.</a:t>
            </a:r>
          </a:p>
          <a:p>
            <a:pPr lvl="1"/>
            <a:r>
              <a:rPr lang="en-US" sz="2400" dirty="0"/>
              <a:t>Consider your customers.</a:t>
            </a:r>
          </a:p>
          <a:p>
            <a:pPr lvl="1"/>
            <a:r>
              <a:rPr lang="en-US" sz="2400" dirty="0"/>
              <a:t>Make a list of the clients’ requirements.</a:t>
            </a:r>
          </a:p>
          <a:p>
            <a:pPr lvl="2"/>
            <a:r>
              <a:rPr lang="en-US" sz="2000" dirty="0"/>
              <a:t>Many times, the client does not really know what they want but they know what they do not want.</a:t>
            </a:r>
          </a:p>
        </p:txBody>
      </p:sp>
      <p:pic>
        <p:nvPicPr>
          <p:cNvPr id="4" name="Picture 3" descr="4290549806_aaa3cdb38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7598" y="44624"/>
            <a:ext cx="2200906" cy="1465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60"/>
    </mc:Choice>
    <mc:Fallback xmlns="">
      <p:transition spd="slow" advTm="80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Themes: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02C1D-990C-4C58-A800-955D50C84890}"/>
              </a:ext>
            </a:extLst>
          </p:cNvPr>
          <p:cNvSpPr txBox="1"/>
          <p:nvPr/>
        </p:nvSpPr>
        <p:spPr>
          <a:xfrm>
            <a:off x="5652120" y="116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8"/>
    </mc:Choice>
    <mc:Fallback xmlns="">
      <p:transition spd="slow" advTm="859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Themes: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Design themes refers to selecting a set of  themes that complement each other and be consistent across the whole website:</a:t>
            </a:r>
          </a:p>
          <a:p>
            <a:pPr lvl="2"/>
            <a:r>
              <a:rPr lang="en-GB" sz="2000" dirty="0">
                <a:solidFill>
                  <a:srgbClr val="00CCCC"/>
                </a:solidFill>
              </a:rPr>
              <a:t>Background</a:t>
            </a:r>
          </a:p>
          <a:p>
            <a:pPr lvl="2"/>
            <a:r>
              <a:rPr lang="en-GB" sz="2000" dirty="0">
                <a:solidFill>
                  <a:srgbClr val="00CCCC"/>
                </a:solidFill>
              </a:rPr>
              <a:t>Colour codes</a:t>
            </a:r>
          </a:p>
          <a:p>
            <a:pPr lvl="2"/>
            <a:r>
              <a:rPr lang="en-GB" sz="2000" dirty="0">
                <a:solidFill>
                  <a:srgbClr val="00CCCC"/>
                </a:solidFill>
              </a:rPr>
              <a:t>Fonts: Sizes, Type, Colours, and Style.</a:t>
            </a:r>
          </a:p>
          <a:p>
            <a:pPr lvl="3"/>
            <a:r>
              <a:rPr lang="en-GB" sz="1800" dirty="0">
                <a:solidFill>
                  <a:srgbClr val="00CCCC"/>
                </a:solidFill>
              </a:rPr>
              <a:t>Headings 1-6</a:t>
            </a:r>
          </a:p>
          <a:p>
            <a:pPr lvl="3"/>
            <a:r>
              <a:rPr lang="en-GB" sz="1800" dirty="0">
                <a:solidFill>
                  <a:srgbClr val="00CCCC"/>
                </a:solidFill>
              </a:rPr>
              <a:t>Paragraphs: </a:t>
            </a:r>
          </a:p>
          <a:p>
            <a:pPr lvl="1"/>
            <a:r>
              <a:rPr lang="en-GB" sz="2000" dirty="0"/>
              <a:t>It is Good practice to define these at start of the project as working document to be reflected in the CSS file.</a:t>
            </a:r>
          </a:p>
          <a:p>
            <a:pPr lvl="2"/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746" y="5387751"/>
            <a:ext cx="7254032" cy="842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800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48"/>
    </mc:Choice>
    <mc:Fallback xmlns="">
      <p:transition spd="slow" advTm="67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Theme Example: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00063" y="1570216"/>
            <a:ext cx="8229600" cy="4385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2348880"/>
            <a:ext cx="729615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9712" y="2276872"/>
            <a:ext cx="7451372" cy="3971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57"/>
    </mc:Choice>
    <mc:Fallback xmlns="">
      <p:transition spd="slow" advTm="77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86" y="136525"/>
            <a:ext cx="8229600" cy="114300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CCCC"/>
                </a:solidFill>
              </a:rPr>
              <a:t>Design Themes:</a:t>
            </a:r>
          </a:p>
        </p:txBody>
      </p:sp>
      <p:pic>
        <p:nvPicPr>
          <p:cNvPr id="7" name="Picture 6" descr="Doc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6336" y="188640"/>
            <a:ext cx="1047750" cy="1209675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0BD9F-3564-4764-854A-391298D261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065334"/>
            <a:ext cx="5410200" cy="58697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54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8"/>
    </mc:Choice>
    <mc:Fallback xmlns="">
      <p:transition spd="slow" advTm="3785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4F60-DC1E-4C80-9A8D-3AEA0327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How to decide on themes?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BA4AA-E38A-462C-90B4-A446C2379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GB" dirty="0"/>
              <a:t>It is all about taste but there are websites that can help:</a:t>
            </a:r>
          </a:p>
          <a:p>
            <a:endParaRPr lang="en-GB" dirty="0"/>
          </a:p>
          <a:p>
            <a:r>
              <a:rPr lang="en-GB" dirty="0"/>
              <a:t>Try these links:</a:t>
            </a:r>
          </a:p>
          <a:p>
            <a:pPr lvl="1"/>
            <a:r>
              <a:rPr lang="en-GB" sz="1600" dirty="0">
                <a:hlinkClick r:id="rId2"/>
              </a:rPr>
              <a:t>https://coolors.co/palettes/trending</a:t>
            </a:r>
            <a:r>
              <a:rPr lang="en-GB" sz="1600" dirty="0"/>
              <a:t> </a:t>
            </a:r>
          </a:p>
          <a:p>
            <a:pPr lvl="1"/>
            <a:r>
              <a:rPr lang="en-GB" sz="1600" dirty="0">
                <a:hlinkClick r:id="rId3"/>
              </a:rPr>
              <a:t>https://mycolor.space/</a:t>
            </a:r>
            <a:r>
              <a:rPr lang="en-GB" sz="1600" dirty="0"/>
              <a:t> 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And many more!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9078D-288E-4409-9973-863E97E65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600200"/>
            <a:ext cx="4038600" cy="227171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21BB3-9F00-43EC-999A-A01925FE5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289" y="3906192"/>
            <a:ext cx="3898857" cy="21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70"/>
    </mc:Choice>
    <mc:Fallback xmlns="">
      <p:transition spd="slow" advTm="4977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14" b="1" dirty="0">
                <a:latin typeface="Arial"/>
                <a:cs typeface="Arial"/>
              </a:rPr>
              <a:t>Wireframes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969" i="1" dirty="0">
                <a:solidFill>
                  <a:srgbClr val="000000"/>
                </a:solidFill>
                <a:latin typeface="Cambria"/>
                <a:cs typeface="Cambria"/>
              </a:rPr>
              <a:t>A tool for creating layout design.</a:t>
            </a:r>
          </a:p>
          <a:p>
            <a:pPr algn="l"/>
            <a:endParaRPr lang="en-US" sz="1969" i="1" dirty="0">
              <a:solidFill>
                <a:schemeClr val="tx1">
                  <a:lumMod val="75000"/>
                  <a:lumOff val="25000"/>
                </a:schemeClr>
              </a:solidFill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24968-5DD7-4516-81C8-6ED735789A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2780928"/>
            <a:ext cx="4017496" cy="275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70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70"/>
    </mc:Choice>
    <mc:Fallback xmlns="">
      <p:transition spd="slow" advTm="4487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6E6B-423C-4474-8F82-33863CBD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Wireframes?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7B7B-41CC-4B13-AA16-A32D040B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772816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/>
              <a:t>We use it to decide on the structure of the website.</a:t>
            </a:r>
          </a:p>
          <a:p>
            <a:r>
              <a:rPr lang="en-GB" dirty="0"/>
              <a:t>Before we even decide the visual design. </a:t>
            </a:r>
          </a:p>
          <a:p>
            <a:r>
              <a:rPr lang="en-GB" dirty="0"/>
              <a:t>Wireframes are the </a:t>
            </a:r>
            <a:r>
              <a:rPr lang="en-GB" b="1" dirty="0"/>
              <a:t>‘blueprint’ </a:t>
            </a:r>
            <a:r>
              <a:rPr lang="en-GB" dirty="0"/>
              <a:t>to agree on the usability of the website.</a:t>
            </a:r>
          </a:p>
          <a:p>
            <a:r>
              <a:rPr lang="en-GB" dirty="0"/>
              <a:t>Much easier to fix and change on paper.</a:t>
            </a:r>
          </a:p>
        </p:txBody>
      </p:sp>
      <p:pic>
        <p:nvPicPr>
          <p:cNvPr id="1026" name="Picture 2" descr="Image result for wireframes">
            <a:extLst>
              <a:ext uri="{FF2B5EF4-FFF2-40B4-BE49-F238E27FC236}">
                <a16:creationId xmlns:a16="http://schemas.microsoft.com/office/drawing/2014/main" id="{252FE8A2-B852-42C7-A054-76DE6806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79" y="192102"/>
            <a:ext cx="1784455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81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01"/>
    </mc:Choice>
    <mc:Fallback xmlns="">
      <p:transition spd="slow" advTm="3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777C-7879-4936-88A0-FEDC6E1A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Wireframes?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06A760-1D28-4EF7-BA4A-ABAF4CD73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F235E-3384-4A9D-BBFA-712809FD7E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500174"/>
            <a:ext cx="8272434" cy="56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3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61"/>
    </mc:Choice>
    <mc:Fallback xmlns="">
      <p:transition spd="slow" advTm="4956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6E6B-423C-4474-8F82-33863CBD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Wireframes?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7B7B-41CC-4B13-AA16-A32D040B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b="1" dirty="0"/>
              <a:t>Structure:</a:t>
            </a:r>
            <a:r>
              <a:rPr lang="en-GB" sz="2400" dirty="0"/>
              <a:t> How will the pieces of this site be put together?</a:t>
            </a:r>
          </a:p>
          <a:p>
            <a:r>
              <a:rPr lang="en-GB" sz="2400" b="1" dirty="0"/>
              <a:t>Content: </a:t>
            </a:r>
            <a:r>
              <a:rPr lang="en-GB" sz="2400" dirty="0"/>
              <a:t>What will be displayed on this site? </a:t>
            </a:r>
          </a:p>
          <a:p>
            <a:r>
              <a:rPr lang="en-GB" sz="2400" b="1" dirty="0"/>
              <a:t>Information: </a:t>
            </a:r>
            <a:r>
              <a:rPr lang="en-GB" sz="2400" dirty="0"/>
              <a:t>Hierarchy of how is this information organized and displayed? </a:t>
            </a:r>
          </a:p>
          <a:p>
            <a:r>
              <a:rPr lang="en-GB" sz="2400" b="1" dirty="0"/>
              <a:t>Functionality: </a:t>
            </a:r>
            <a:r>
              <a:rPr lang="en-GB" sz="2400" dirty="0"/>
              <a:t>How will this interface do? </a:t>
            </a:r>
          </a:p>
          <a:p>
            <a:r>
              <a:rPr lang="en-GB" sz="2400" b="1" dirty="0"/>
              <a:t>Behaviour: </a:t>
            </a:r>
            <a:r>
              <a:rPr lang="en-GB" sz="2400" dirty="0"/>
              <a:t>How does it interact with the user? How does it behave?</a:t>
            </a:r>
          </a:p>
        </p:txBody>
      </p:sp>
      <p:pic>
        <p:nvPicPr>
          <p:cNvPr id="1026" name="Picture 2" descr="Image result for wireframes">
            <a:extLst>
              <a:ext uri="{FF2B5EF4-FFF2-40B4-BE49-F238E27FC236}">
                <a16:creationId xmlns:a16="http://schemas.microsoft.com/office/drawing/2014/main" id="{252FE8A2-B852-42C7-A054-76DE6806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79" y="192102"/>
            <a:ext cx="1784455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5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18"/>
    </mc:Choice>
    <mc:Fallback xmlns="">
      <p:transition spd="slow" advTm="42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6E6B-423C-4474-8F82-33863CBD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wireframes: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7B7B-41CC-4B13-AA16-A32D040B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Sketches:</a:t>
            </a:r>
            <a:endParaRPr lang="en-GB" dirty="0"/>
          </a:p>
        </p:txBody>
      </p:sp>
      <p:pic>
        <p:nvPicPr>
          <p:cNvPr id="1026" name="Picture 2" descr="Image result for wireframes">
            <a:extLst>
              <a:ext uri="{FF2B5EF4-FFF2-40B4-BE49-F238E27FC236}">
                <a16:creationId xmlns:a16="http://schemas.microsoft.com/office/drawing/2014/main" id="{252FE8A2-B852-42C7-A054-76DE6806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79" y="192102"/>
            <a:ext cx="1784455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06153-FE3E-4D05-9123-BBC5EC0479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848" y="1916076"/>
            <a:ext cx="3096344" cy="4248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59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90"/>
    </mc:Choice>
    <mc:Fallback xmlns="">
      <p:transition spd="slow" advTm="27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 Analysis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Writing a plan with milestones.</a:t>
            </a:r>
          </a:p>
          <a:p>
            <a:r>
              <a:rPr lang="en-US" sz="2800" dirty="0"/>
              <a:t>Arranging regular visits and demos.</a:t>
            </a:r>
          </a:p>
          <a:p>
            <a:r>
              <a:rPr lang="en-US" sz="2800" dirty="0"/>
              <a:t>Signing agreed changes – </a:t>
            </a:r>
            <a:r>
              <a:rPr lang="en-US" sz="2800" b="1" dirty="0"/>
              <a:t>to protect you!</a:t>
            </a:r>
          </a:p>
          <a:p>
            <a:r>
              <a:rPr lang="en-US" sz="2800" dirty="0"/>
              <a:t>Some of the tools you can use:</a:t>
            </a:r>
          </a:p>
          <a:p>
            <a:pPr lvl="1"/>
            <a:r>
              <a:rPr lang="en-US" sz="2400" u="sng" dirty="0"/>
              <a:t>Structured:</a:t>
            </a:r>
          </a:p>
          <a:p>
            <a:pPr lvl="2"/>
            <a:r>
              <a:rPr lang="en-US" sz="2000" dirty="0"/>
              <a:t>Use-Case Diagram (for interactions)</a:t>
            </a:r>
          </a:p>
          <a:p>
            <a:pPr lvl="2"/>
            <a:r>
              <a:rPr lang="en-US" sz="2000" dirty="0"/>
              <a:t>Flow Charts (for scripts)</a:t>
            </a:r>
          </a:p>
          <a:p>
            <a:pPr lvl="2"/>
            <a:r>
              <a:rPr lang="en-US" sz="2000" dirty="0"/>
              <a:t>Gantt Chart (for plans)</a:t>
            </a:r>
          </a:p>
          <a:p>
            <a:pPr lvl="1"/>
            <a:r>
              <a:rPr lang="en-US" sz="2400" u="sng" dirty="0"/>
              <a:t>Unstructured:</a:t>
            </a:r>
          </a:p>
          <a:p>
            <a:pPr lvl="2"/>
            <a:r>
              <a:rPr lang="en-US" sz="2000" dirty="0"/>
              <a:t>Descriptive and sketches </a:t>
            </a:r>
          </a:p>
        </p:txBody>
      </p:sp>
      <p:pic>
        <p:nvPicPr>
          <p:cNvPr id="4" name="Picture 3" descr="4290549806_aaa3cdb38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7598" y="44624"/>
            <a:ext cx="2200906" cy="1465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37"/>
    </mc:Choice>
    <mc:Fallback xmlns="">
      <p:transition spd="slow" advTm="106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6E6B-423C-4474-8F82-33863CBD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wireframes: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7B7B-41CC-4B13-AA16-A32D040B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Block diagram:</a:t>
            </a:r>
            <a:endParaRPr lang="en-GB" dirty="0"/>
          </a:p>
        </p:txBody>
      </p:sp>
      <p:pic>
        <p:nvPicPr>
          <p:cNvPr id="1026" name="Picture 2" descr="Image result for wireframes">
            <a:extLst>
              <a:ext uri="{FF2B5EF4-FFF2-40B4-BE49-F238E27FC236}">
                <a16:creationId xmlns:a16="http://schemas.microsoft.com/office/drawing/2014/main" id="{252FE8A2-B852-42C7-A054-76DE6806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79" y="192102"/>
            <a:ext cx="1784455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E81C7-063F-4FD4-B81F-9C77658612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5796" y="2220930"/>
            <a:ext cx="3672408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28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6"/>
    </mc:Choice>
    <mc:Fallback xmlns="">
      <p:transition spd="slow" advTm="19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6E6B-423C-4474-8F82-33863CBD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wireframes: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7B7B-41CC-4B13-AA16-A32D040B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Detailed:</a:t>
            </a:r>
            <a:endParaRPr lang="en-GB" dirty="0"/>
          </a:p>
        </p:txBody>
      </p:sp>
      <p:pic>
        <p:nvPicPr>
          <p:cNvPr id="1026" name="Picture 2" descr="Image result for wireframes">
            <a:extLst>
              <a:ext uri="{FF2B5EF4-FFF2-40B4-BE49-F238E27FC236}">
                <a16:creationId xmlns:a16="http://schemas.microsoft.com/office/drawing/2014/main" id="{252FE8A2-B852-42C7-A054-76DE6806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179" y="192102"/>
            <a:ext cx="1784455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535410-A47A-42EF-A6D2-6B8C349B1F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648" y="2204864"/>
            <a:ext cx="5040560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29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75"/>
    </mc:Choice>
    <mc:Fallback xmlns="">
      <p:transition spd="slow" advTm="14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6E6B-423C-4474-8F82-33863CBD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wireframes: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558BF-E8DF-4BF2-B901-4611FA9C91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568" y="1268760"/>
            <a:ext cx="615866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8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43"/>
    </mc:Choice>
    <mc:Fallback xmlns="">
      <p:transition spd="slow" advTm="35443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6E6B-423C-4474-8F82-33863CBD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wireframes: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23B01-F7D5-4F89-BDDA-9EB1B8F86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77C93-AB28-4CD3-8390-97136423D9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84" y="1268760"/>
            <a:ext cx="6912768" cy="5438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81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0"/>
    </mc:Choice>
    <mc:Fallback xmlns="">
      <p:transition spd="slow" advTm="1905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5A36-CC3F-4C74-87AB-B658EC32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33C6-D07E-4B9B-91C5-17CF25BE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4.3. </a:t>
            </a:r>
            <a:r>
              <a:rPr lang="en-GB" dirty="0"/>
              <a:t>Planning the Wireframe early is critical part of web planning because:</a:t>
            </a:r>
          </a:p>
          <a:p>
            <a:pPr lvl="1"/>
            <a:r>
              <a:rPr lang="en-GB" dirty="0"/>
              <a:t>We make sure what structure we need to have before we start</a:t>
            </a:r>
          </a:p>
          <a:p>
            <a:pPr lvl="1"/>
            <a:r>
              <a:rPr lang="en-GB" dirty="0"/>
              <a:t>We ensure the design is approved by the users.</a:t>
            </a:r>
          </a:p>
          <a:p>
            <a:pPr lvl="1"/>
            <a:r>
              <a:rPr lang="en-GB" dirty="0"/>
              <a:t>Reduce time to build and develop later.</a:t>
            </a:r>
          </a:p>
          <a:p>
            <a:pPr lvl="1"/>
            <a:r>
              <a:rPr lang="en-GB" dirty="0"/>
              <a:t>All of the above.</a:t>
            </a:r>
          </a:p>
        </p:txBody>
      </p:sp>
    </p:spTree>
    <p:extLst>
      <p:ext uri="{BB962C8B-B14F-4D97-AF65-F5344CB8AC3E}">
        <p14:creationId xmlns:p14="http://schemas.microsoft.com/office/powerpoint/2010/main" val="29051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4"/>
    </mc:Choice>
    <mc:Fallback xmlns="">
      <p:transition spd="slow" advTm="26284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14400" y="261595"/>
            <a:ext cx="7315200" cy="1470025"/>
          </a:xfrm>
          <a:prstGeom prst="rect">
            <a:avLst/>
          </a:prstGeom>
        </p:spPr>
        <p:txBody>
          <a:bodyPr vert="horz" lIns="91434" tIns="45717" rIns="91434" bIns="4571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34" i="1" dirty="0">
                <a:solidFill>
                  <a:prstClr val="black">
                    <a:lumMod val="75000"/>
                    <a:lumOff val="25000"/>
                  </a:prstClr>
                </a:solidFill>
                <a:latin typeface="Cambria"/>
                <a:cs typeface="Cambria"/>
              </a:rPr>
              <a:t>Where to test it?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A44A9F-3EAC-4F83-99D6-7E0287F8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of Draw.io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C7CF1-94E4-40F7-89CD-F50503C3E667}"/>
              </a:ext>
            </a:extLst>
          </p:cNvPr>
          <p:cNvSpPr txBox="1"/>
          <p:nvPr/>
        </p:nvSpPr>
        <p:spPr>
          <a:xfrm>
            <a:off x="5652120" y="116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B06D29B-9344-45F2-B06B-803775A334D1}"/>
              </a:ext>
            </a:extLst>
          </p:cNvPr>
          <p:cNvSpPr txBox="1">
            <a:spLocks/>
          </p:cNvSpPr>
          <p:nvPr/>
        </p:nvSpPr>
        <p:spPr>
          <a:xfrm>
            <a:off x="914400" y="2133601"/>
            <a:ext cx="7670800" cy="306493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969" b="1" dirty="0">
                <a:solidFill>
                  <a:prstClr val="black">
                    <a:lumMod val="75000"/>
                    <a:lumOff val="25000"/>
                  </a:prstClr>
                </a:solidFill>
                <a:latin typeface="Cambria"/>
                <a:cs typeface="Cambria"/>
                <a:hlinkClick r:id="rId2"/>
              </a:rPr>
              <a:t>http://www.draw.io</a:t>
            </a:r>
            <a:endParaRPr lang="en-GB" sz="1969" b="1" dirty="0">
              <a:solidFill>
                <a:prstClr val="black">
                  <a:lumMod val="75000"/>
                  <a:lumOff val="25000"/>
                </a:prstClr>
              </a:solidFill>
              <a:latin typeface="Cambria"/>
              <a:cs typeface="Cambria"/>
            </a:endParaRPr>
          </a:p>
          <a:p>
            <a:pPr marL="0" indent="0">
              <a:buNone/>
            </a:pPr>
            <a:endParaRPr lang="en-GB" sz="1969" b="1" dirty="0">
              <a:solidFill>
                <a:prstClr val="black">
                  <a:lumMod val="75000"/>
                  <a:lumOff val="25000"/>
                </a:prstClr>
              </a:solidFill>
              <a:latin typeface="Cambria"/>
              <a:cs typeface="Cambria"/>
            </a:endParaRPr>
          </a:p>
          <a:p>
            <a:pPr marL="0" indent="0">
              <a:buNone/>
            </a:pPr>
            <a:r>
              <a:rPr lang="en-GB" sz="1969" b="1" dirty="0">
                <a:solidFill>
                  <a:srgbClr val="485E2A"/>
                </a:solidFill>
                <a:latin typeface="Cambria"/>
                <a:cs typeface="Cambria"/>
              </a:rPr>
              <a:t>We will do a class demo.</a:t>
            </a:r>
            <a:endParaRPr lang="en-US" sz="1969" b="1" dirty="0">
              <a:solidFill>
                <a:srgbClr val="485E2A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84213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14400" y="261595"/>
            <a:ext cx="7315200" cy="1470025"/>
          </a:xfrm>
          <a:prstGeom prst="rect">
            <a:avLst/>
          </a:prstGeom>
        </p:spPr>
        <p:txBody>
          <a:bodyPr vert="horz" lIns="91434" tIns="45717" rIns="91434" bIns="4571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34" i="1" dirty="0">
                <a:solidFill>
                  <a:prstClr val="black">
                    <a:lumMod val="75000"/>
                    <a:lumOff val="25000"/>
                  </a:prstClr>
                </a:solidFill>
                <a:latin typeface="Cambria"/>
                <a:cs typeface="Cambria"/>
              </a:rPr>
              <a:t>Where to test it?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A44A9F-3EAC-4F83-99D6-7E0287F8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of Draw.io</a:t>
            </a:r>
          </a:p>
        </p:txBody>
      </p:sp>
    </p:spTree>
    <p:extLst>
      <p:ext uri="{BB962C8B-B14F-4D97-AF65-F5344CB8AC3E}">
        <p14:creationId xmlns:p14="http://schemas.microsoft.com/office/powerpoint/2010/main" val="2896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75"/>
    </mc:Choice>
    <mc:Fallback xmlns="">
      <p:transition spd="slow" advTm="351075"/>
    </mc:Fallback>
  </mc:AlternateContent>
  <p:extLst>
    <p:ext uri="{E180D4A7-C9FB-4DFB-919C-405C955672EB}">
      <p14:showEvtLst xmlns:p14="http://schemas.microsoft.com/office/powerpoint/2010/main">
        <p14:playEvt time="1695" objId="5"/>
        <p14:triggerEvt type="onClick" time="1695" objId="5"/>
        <p14:stopEvt time="347774" objId="5"/>
      </p14:showEvt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14" dirty="0">
                <a:latin typeface="Arial"/>
                <a:cs typeface="Arial"/>
              </a:rPr>
              <a:t>B</a:t>
            </a:r>
            <a:r>
              <a:rPr lang="en-US" sz="5414" b="1" dirty="0">
                <a:latin typeface="Arial"/>
                <a:cs typeface="Arial"/>
              </a:rPr>
              <a:t>alsamiq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969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/>
                <a:cs typeface="Cambria"/>
              </a:rPr>
              <a:t>Another tool for creating layout design.</a:t>
            </a:r>
          </a:p>
          <a:p>
            <a:pPr algn="l"/>
            <a:endParaRPr lang="en-US" sz="1969" i="1" dirty="0">
              <a:solidFill>
                <a:schemeClr val="tx1">
                  <a:lumMod val="75000"/>
                  <a:lumOff val="25000"/>
                </a:schemeClr>
              </a:solidFill>
              <a:latin typeface="Cambria"/>
              <a:cs typeface="Cambr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4088" y="-27384"/>
            <a:ext cx="3626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79"/>
    </mc:Choice>
    <mc:Fallback xmlns="">
      <p:transition spd="slow" advTm="24279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/>
          <a:srcRect l="13148" b="27901"/>
          <a:stretch/>
        </p:blipFill>
        <p:spPr>
          <a:xfrm>
            <a:off x="914402" y="1913469"/>
            <a:ext cx="7941733" cy="494453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14400" y="261595"/>
            <a:ext cx="7315200" cy="1470025"/>
          </a:xfrm>
          <a:prstGeom prst="rect">
            <a:avLst/>
          </a:prstGeom>
        </p:spPr>
        <p:txBody>
          <a:bodyPr vert="horz" lIns="91434" tIns="45717" rIns="91434" bIns="4571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34" i="1" dirty="0">
                <a:solidFill>
                  <a:prstClr val="black">
                    <a:lumMod val="75000"/>
                    <a:lumOff val="25000"/>
                  </a:prstClr>
                </a:solidFill>
                <a:latin typeface="Cambria"/>
                <a:cs typeface="Cambria"/>
              </a:rPr>
              <a:t>Allows prototypes, </a:t>
            </a:r>
          </a:p>
          <a:p>
            <a:pPr algn="l"/>
            <a:r>
              <a:rPr lang="en-US" sz="3234" i="1" dirty="0">
                <a:solidFill>
                  <a:prstClr val="black">
                    <a:lumMod val="75000"/>
                    <a:lumOff val="25000"/>
                  </a:prstClr>
                </a:solidFill>
                <a:latin typeface="Cambria"/>
                <a:cs typeface="Cambria"/>
              </a:rPr>
              <a:t>Sketchy look and feel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913469"/>
            <a:ext cx="8856133" cy="4944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7" b="96000" l="4875" r="45000">
                        <a14:foregroundMark x1="44125" y1="4167" x2="14625" y2="3167"/>
                        <a14:foregroundMark x1="14875" y1="4833" x2="13125" y2="34500"/>
                        <a14:foregroundMark x1="13125" y1="34500" x2="12625" y2="93667"/>
                        <a14:foregroundMark x1="41375" y1="96000" x2="43375" y2="96000"/>
                        <a14:foregroundMark x1="45000" y1="17000" x2="45000" y2="16000"/>
                        <a14:foregroundMark x1="41750" y1="16667" x2="15375" y2="17000"/>
                        <a14:foregroundMark x1="15625" y1="17500" x2="15250" y2="81833"/>
                        <a14:foregroundMark x1="15250" y1="81833" x2="41500" y2="81833"/>
                        <a14:foregroundMark x1="41500" y1="81833" x2="41375" y2="17167"/>
                        <a14:foregroundMark x1="39250" y1="21333" x2="18125" y2="79667"/>
                        <a14:foregroundMark x1="17500" y1="19667" x2="39250" y2="77167"/>
                        <a14:foregroundMark x1="25750" y1="21833" x2="30000" y2="41833"/>
                        <a14:foregroundMark x1="30750" y1="30333" x2="31500" y2="35000"/>
                        <a14:foregroundMark x1="24875" y1="29833" x2="25375" y2="36000"/>
                      </a14:backgroundRemoval>
                    </a14:imgEffect>
                  </a14:imgLayer>
                </a14:imgProps>
              </a:ext>
            </a:extLst>
          </a:blip>
          <a:srcRect r="51074"/>
          <a:stretch/>
        </p:blipFill>
        <p:spPr>
          <a:xfrm>
            <a:off x="4538053" y="389467"/>
            <a:ext cx="4108088" cy="6297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00" b="98000" l="10000" r="48500">
                        <a14:foregroundMark x1="41000" y1="21167" x2="16000" y2="80667"/>
                        <a14:foregroundMark x1="15750" y1="19833" x2="41875" y2="81500"/>
                        <a14:foregroundMark x1="31875" y1="29167" x2="31875" y2="34333"/>
                        <a14:foregroundMark x1="25750" y1="28833" x2="25750" y2="34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024" y="440268"/>
            <a:ext cx="7725630" cy="6207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772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5"/>
    </mc:Choice>
    <mc:Fallback xmlns="">
      <p:transition spd="slow" advTm="35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b="16486"/>
          <a:stretch/>
        </p:blipFill>
        <p:spPr>
          <a:xfrm>
            <a:off x="5982281" y="681090"/>
            <a:ext cx="1588536" cy="119705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00034" y="-43793"/>
            <a:ext cx="7315200" cy="1470025"/>
          </a:xfrm>
          <a:prstGeom prst="rect">
            <a:avLst/>
          </a:prstGeom>
        </p:spPr>
        <p:txBody>
          <a:bodyPr vert="horz" lIns="91434" tIns="45717" rIns="91434" bIns="4571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34" i="1" dirty="0">
                <a:solidFill>
                  <a:prstClr val="black">
                    <a:lumMod val="75000"/>
                    <a:lumOff val="25000"/>
                  </a:prstClr>
                </a:solidFill>
                <a:latin typeface="Cambria"/>
                <a:cs typeface="Cambria"/>
              </a:rPr>
              <a:t>Drag and drop UI libraries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068"/>
          <a:stretch/>
        </p:blipFill>
        <p:spPr>
          <a:xfrm>
            <a:off x="0" y="1926983"/>
            <a:ext cx="9144000" cy="49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37"/>
    </mc:Choice>
    <mc:Fallback xmlns="">
      <p:transition spd="slow" advTm="2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Navigation &amp; Structure: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Selecting the right navigation is very important.</a:t>
            </a:r>
          </a:p>
          <a:p>
            <a:r>
              <a:rPr lang="en-US" sz="2400" dirty="0"/>
              <a:t>Poor navigation design would make:</a:t>
            </a:r>
          </a:p>
          <a:p>
            <a:pPr lvl="1"/>
            <a:r>
              <a:rPr lang="en-US" sz="2000" dirty="0"/>
              <a:t>Navigation Difficult</a:t>
            </a:r>
          </a:p>
          <a:p>
            <a:pPr lvl="1"/>
            <a:r>
              <a:rPr lang="en-US" sz="2000" dirty="0"/>
              <a:t>Cause customers to lose interest:</a:t>
            </a:r>
          </a:p>
          <a:p>
            <a:pPr lvl="2"/>
            <a:r>
              <a:rPr lang="en-US" sz="1800" dirty="0"/>
              <a:t>Some studies suggest web users have a tolerance of less than 8 seconds to find the information they want.</a:t>
            </a:r>
          </a:p>
          <a:p>
            <a:pPr lvl="1"/>
            <a:r>
              <a:rPr lang="en-US" sz="2000" dirty="0"/>
              <a:t>Project lack of professionalism and/or lack of credibility of the business.</a:t>
            </a:r>
          </a:p>
          <a:p>
            <a:r>
              <a:rPr lang="en-US" sz="2400" dirty="0"/>
              <a:t>Note: Whatever navigational structure you select it is common practice to call the first page (or Home Page) </a:t>
            </a:r>
            <a:r>
              <a:rPr lang="en-US" sz="2400" b="1" dirty="0">
                <a:solidFill>
                  <a:srgbClr val="00CCCC"/>
                </a:solidFill>
              </a:rPr>
              <a:t>index.html</a:t>
            </a:r>
            <a:r>
              <a:rPr lang="en-US" sz="2400" b="1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Diagram0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6256" y="241424"/>
            <a:ext cx="2051720" cy="1243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86"/>
    </mc:Choice>
    <mc:Fallback xmlns="">
      <p:transition spd="slow" advTm="114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bldLvl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1-17 at 2.30.38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5" t="32817" r="3316" b="11181"/>
          <a:stretch/>
        </p:blipFill>
        <p:spPr>
          <a:xfrm>
            <a:off x="2" y="2102901"/>
            <a:ext cx="9164301" cy="40211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14400" y="261595"/>
            <a:ext cx="7315200" cy="1470025"/>
          </a:xfrm>
          <a:prstGeom prst="rect">
            <a:avLst/>
          </a:prstGeom>
        </p:spPr>
        <p:txBody>
          <a:bodyPr vert="horz" lIns="91434" tIns="45717" rIns="91434" bIns="4571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34" i="1" dirty="0">
                <a:solidFill>
                  <a:srgbClr val="00CCCC"/>
                </a:solidFill>
                <a:latin typeface="Cambria"/>
                <a:cs typeface="Cambria"/>
              </a:rPr>
              <a:t>Which version should I use?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1" y="3369733"/>
            <a:ext cx="8839200" cy="677334"/>
          </a:xfrm>
          <a:prstGeom prst="rect">
            <a:avLst/>
          </a:prstGeom>
          <a:solidFill>
            <a:srgbClr val="C0392B">
              <a:alpha val="10000"/>
            </a:srgbClr>
          </a:solidFill>
          <a:ln>
            <a:solidFill>
              <a:srgbClr val="C0392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4" tIns="45717" rIns="91434" bIns="45717" rtlCol="0" anchor="ctr"/>
          <a:lstStyle/>
          <a:p>
            <a:pPr algn="ctr" defTabSz="457154"/>
            <a:endParaRPr lang="en-US" sz="1828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842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07"/>
    </mc:Choice>
    <mc:Fallback xmlns="">
      <p:transition spd="slow" advTm="25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14400" y="261595"/>
            <a:ext cx="7315200" cy="1470025"/>
          </a:xfrm>
          <a:prstGeom prst="rect">
            <a:avLst/>
          </a:prstGeom>
        </p:spPr>
        <p:txBody>
          <a:bodyPr vert="horz" lIns="91434" tIns="45717" rIns="91434" bIns="4571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34" i="1" dirty="0">
                <a:solidFill>
                  <a:srgbClr val="00CCCC"/>
                </a:solidFill>
                <a:latin typeface="Cambria"/>
                <a:cs typeface="Cambria"/>
              </a:rPr>
              <a:t>Where can you get it?</a:t>
            </a: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14400" y="2133601"/>
            <a:ext cx="7670800" cy="306493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69" b="1" dirty="0">
                <a:solidFill>
                  <a:srgbClr val="00CCCC"/>
                </a:solidFill>
                <a:latin typeface="Cambria"/>
                <a:cs typeface="Cambria"/>
              </a:rPr>
              <a:t>Not free:</a:t>
            </a:r>
          </a:p>
          <a:p>
            <a:pPr marL="0" indent="0">
              <a:buNone/>
            </a:pPr>
            <a:r>
              <a:rPr lang="fr-FR" sz="1969" dirty="0" err="1">
                <a:solidFill>
                  <a:srgbClr val="C0392B"/>
                </a:solidFill>
                <a:latin typeface="Cambria"/>
                <a:cs typeface="Cambria"/>
              </a:rPr>
              <a:t>https</a:t>
            </a:r>
            <a:r>
              <a:rPr lang="fr-FR" sz="1969" dirty="0">
                <a:solidFill>
                  <a:srgbClr val="C0392B"/>
                </a:solidFill>
                <a:latin typeface="Cambria"/>
                <a:cs typeface="Cambria"/>
              </a:rPr>
              <a:t>://</a:t>
            </a:r>
            <a:r>
              <a:rPr lang="fr-FR" sz="1969" dirty="0" err="1">
                <a:solidFill>
                  <a:srgbClr val="C0392B"/>
                </a:solidFill>
                <a:latin typeface="Cambria"/>
                <a:cs typeface="Cambria"/>
              </a:rPr>
              <a:t>www.mybalsamiq.com</a:t>
            </a:r>
            <a:r>
              <a:rPr lang="fr-FR" sz="1969" dirty="0">
                <a:solidFill>
                  <a:srgbClr val="C0392B"/>
                </a:solidFill>
                <a:latin typeface="Cambria"/>
                <a:cs typeface="Cambria"/>
              </a:rPr>
              <a:t>/</a:t>
            </a:r>
            <a:r>
              <a:rPr lang="fr-FR" sz="1969" dirty="0" err="1">
                <a:solidFill>
                  <a:srgbClr val="C0392B"/>
                </a:solidFill>
                <a:latin typeface="Cambria"/>
                <a:cs typeface="Cambria"/>
              </a:rPr>
              <a:t>signup</a:t>
            </a:r>
            <a:endParaRPr lang="fr-FR" sz="1969" dirty="0">
              <a:solidFill>
                <a:srgbClr val="C0392B"/>
              </a:solidFill>
              <a:latin typeface="Cambria"/>
              <a:cs typeface="Cambria"/>
            </a:endParaRPr>
          </a:p>
          <a:p>
            <a:pPr marL="0" indent="0">
              <a:buNone/>
            </a:pPr>
            <a:r>
              <a:rPr lang="fr-FR" sz="1969" dirty="0">
                <a:solidFill>
                  <a:srgbClr val="C0392B"/>
                </a:solidFill>
                <a:latin typeface="Cambria"/>
                <a:cs typeface="Cambria"/>
              </a:rPr>
              <a:t>http://</a:t>
            </a:r>
            <a:r>
              <a:rPr lang="fr-FR" sz="1969" dirty="0" err="1">
                <a:solidFill>
                  <a:srgbClr val="C0392B"/>
                </a:solidFill>
                <a:latin typeface="Cambria"/>
                <a:cs typeface="Cambria"/>
              </a:rPr>
              <a:t>balsamiq.com</a:t>
            </a:r>
            <a:r>
              <a:rPr lang="fr-FR" sz="1969" dirty="0">
                <a:solidFill>
                  <a:srgbClr val="C0392B"/>
                </a:solidFill>
                <a:latin typeface="Cambria"/>
                <a:cs typeface="Cambria"/>
              </a:rPr>
              <a:t>/</a:t>
            </a:r>
            <a:r>
              <a:rPr lang="fr-FR" sz="1969" dirty="0" err="1">
                <a:solidFill>
                  <a:srgbClr val="C0392B"/>
                </a:solidFill>
                <a:latin typeface="Cambria"/>
                <a:cs typeface="Cambria"/>
              </a:rPr>
              <a:t>download</a:t>
            </a:r>
            <a:r>
              <a:rPr lang="fr-FR" sz="1969" dirty="0">
                <a:solidFill>
                  <a:srgbClr val="C0392B"/>
                </a:solidFill>
                <a:latin typeface="Cambria"/>
                <a:cs typeface="Cambria"/>
              </a:rPr>
              <a:t>/</a:t>
            </a:r>
            <a:endParaRPr lang="en-US" sz="1969" b="1" dirty="0">
              <a:solidFill>
                <a:prstClr val="black">
                  <a:lumMod val="75000"/>
                  <a:lumOff val="25000"/>
                </a:prstClr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244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6"/>
    </mc:Choice>
    <mc:Fallback xmlns="">
      <p:transition spd="slow" advTm="1238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C651-E735-4825-9792-BC376104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9BC5E-5066-48F4-B7D3-74F95BDB3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4.4. </a:t>
            </a:r>
            <a:r>
              <a:rPr lang="en-GB" dirty="0"/>
              <a:t>Open Draw.io and create a quick navigational structure, any structure, and upload a copy of it.</a:t>
            </a:r>
          </a:p>
          <a:p>
            <a:endParaRPr lang="en-GB" dirty="0"/>
          </a:p>
          <a:p>
            <a:r>
              <a:rPr lang="en-GB" dirty="0"/>
              <a:t>Only image format is accepted.</a:t>
            </a:r>
          </a:p>
        </p:txBody>
      </p:sp>
    </p:spTree>
    <p:extLst>
      <p:ext uri="{BB962C8B-B14F-4D97-AF65-F5344CB8AC3E}">
        <p14:creationId xmlns:p14="http://schemas.microsoft.com/office/powerpoint/2010/main" val="267953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90"/>
    </mc:Choice>
    <mc:Fallback xmlns="">
      <p:transition spd="slow" advTm="2439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Good Code Practices</a:t>
            </a: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CSSClasse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0674" y="247831"/>
            <a:ext cx="3528392" cy="9221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B296B-AFAE-4C4D-8296-8C1DAB88F3D8}"/>
              </a:ext>
            </a:extLst>
          </p:cNvPr>
          <p:cNvSpPr txBox="1"/>
          <p:nvPr/>
        </p:nvSpPr>
        <p:spPr>
          <a:xfrm>
            <a:off x="5004048" y="8997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67593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16"/>
    </mc:Choice>
    <mc:Fallback xmlns="">
      <p:transition spd="slow" advTm="3551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Good Code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104414" cy="4525963"/>
          </a:xfrm>
        </p:spPr>
        <p:txBody>
          <a:bodyPr>
            <a:normAutofit/>
          </a:bodyPr>
          <a:lstStyle/>
          <a:p>
            <a:r>
              <a:rPr lang="en-GB" sz="2400" dirty="0"/>
              <a:t>Add indentations to your code to make clean structure.</a:t>
            </a:r>
          </a:p>
          <a:p>
            <a:r>
              <a:rPr lang="en-GB" sz="2400" dirty="0"/>
              <a:t>Comment on your code to explain what you are doing and define unclear variables.</a:t>
            </a:r>
          </a:p>
          <a:p>
            <a:r>
              <a:rPr lang="en-GB" sz="2400" dirty="0"/>
              <a:t>Use pictures the correct size: The whole page with pictures should not exceed 1MB in size.</a:t>
            </a:r>
          </a:p>
          <a:p>
            <a:r>
              <a:rPr lang="en-GB" sz="2400" dirty="0"/>
              <a:t>Clean your pictures (We will learn this later in the term).</a:t>
            </a:r>
          </a:p>
          <a:p>
            <a:r>
              <a:rPr lang="en-GB" sz="2400" dirty="0"/>
              <a:t> Use pictures with appropriate formats: JPG and GIF.</a:t>
            </a:r>
          </a:p>
          <a:p>
            <a:r>
              <a:rPr lang="en-US" sz="2400" dirty="0"/>
              <a:t>Make regular back ups in variety of locations: Machine, USBs, Online and in an Email.</a:t>
            </a:r>
          </a:p>
          <a:p>
            <a:endParaRPr lang="en-GB" sz="2400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CSSClass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674" y="247831"/>
            <a:ext cx="3528392" cy="9221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91"/>
    </mc:Choice>
    <mc:Fallback xmlns="">
      <p:transition spd="slow" advTm="196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your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Test your website as you build it with appropriate validation tools: </a:t>
            </a:r>
            <a:r>
              <a:rPr lang="en-GB" sz="2400" dirty="0">
                <a:hlinkClick r:id="rId3"/>
              </a:rPr>
              <a:t>http://validator.w3.org/</a:t>
            </a:r>
            <a:endParaRPr lang="en-US" sz="2400" dirty="0"/>
          </a:p>
          <a:p>
            <a:r>
              <a:rPr lang="en-US" sz="2400" dirty="0"/>
              <a:t>At every milestone:</a:t>
            </a:r>
          </a:p>
          <a:p>
            <a:pPr lvl="1"/>
            <a:r>
              <a:rPr lang="en-US" sz="2000" dirty="0"/>
              <a:t>Test your website from a different computer</a:t>
            </a:r>
          </a:p>
          <a:p>
            <a:pPr lvl="1"/>
            <a:r>
              <a:rPr lang="en-US" sz="2000" dirty="0"/>
              <a:t>Test your website using variety of different browsers.</a:t>
            </a:r>
          </a:p>
          <a:p>
            <a:pPr lvl="1"/>
            <a:r>
              <a:rPr lang="en-US" sz="2000" dirty="0"/>
              <a:t>Test your pictures and links work.</a:t>
            </a:r>
          </a:p>
          <a:p>
            <a:pPr lvl="1"/>
            <a:r>
              <a:rPr lang="en-US" sz="2000" dirty="0"/>
              <a:t>Show the work to your client to get comments on progression.</a:t>
            </a:r>
          </a:p>
          <a:p>
            <a:pPr lvl="1"/>
            <a:r>
              <a:rPr lang="en-US" sz="2000" dirty="0"/>
              <a:t>Show your work to possible customers for feedback.</a:t>
            </a:r>
          </a:p>
          <a:p>
            <a:r>
              <a:rPr lang="en-US" sz="2400" dirty="0"/>
              <a:t>Make corrections before you proceed and repeat feedback process if the changes are significant.</a:t>
            </a:r>
          </a:p>
          <a:p>
            <a:endParaRPr lang="en-GB" sz="2400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CSSJokecu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272" y="188641"/>
            <a:ext cx="1330598" cy="1152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87"/>
    </mc:Choice>
    <mc:Fallback xmlns="">
      <p:transition spd="slow" advTm="61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Documenting your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Documentation of your website should be a continuous process, not as final activity.</a:t>
            </a:r>
          </a:p>
          <a:p>
            <a:r>
              <a:rPr lang="en-GB" sz="2800" dirty="0"/>
              <a:t>This may include:</a:t>
            </a:r>
          </a:p>
          <a:p>
            <a:pPr lvl="1"/>
            <a:r>
              <a:rPr lang="en-GB" sz="2400" dirty="0"/>
              <a:t>Outline agreement</a:t>
            </a:r>
          </a:p>
          <a:p>
            <a:pPr lvl="1"/>
            <a:r>
              <a:rPr lang="en-GB" sz="2400" dirty="0"/>
              <a:t>Analysis and planning</a:t>
            </a:r>
          </a:p>
          <a:p>
            <a:pPr lvl="1"/>
            <a:r>
              <a:rPr lang="en-GB" sz="2400" dirty="0"/>
              <a:t>Navigation and outline</a:t>
            </a:r>
          </a:p>
          <a:p>
            <a:pPr lvl="1"/>
            <a:r>
              <a:rPr lang="en-GB" sz="2400" dirty="0"/>
              <a:t>Source Code</a:t>
            </a:r>
          </a:p>
          <a:p>
            <a:pPr lvl="1"/>
            <a:r>
              <a:rPr lang="en-GB" sz="2400" dirty="0"/>
              <a:t>Testing records</a:t>
            </a:r>
          </a:p>
          <a:p>
            <a:pPr lvl="1"/>
            <a:r>
              <a:rPr lang="en-GB" sz="2400" dirty="0"/>
              <a:t>And finally a manual of the website.</a:t>
            </a: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Doc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6336" y="260648"/>
            <a:ext cx="1047750" cy="1209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32"/>
    </mc:Choice>
    <mc:Fallback xmlns="">
      <p:transition spd="slow" advTm="64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A049-6D64-4BB9-861C-0B90AE6D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Have you started the assignment?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A0E38-E325-4190-A05B-457E4C034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Please read the assignment.</a:t>
            </a:r>
          </a:p>
          <a:p>
            <a:r>
              <a:rPr lang="en-GB" sz="2800" dirty="0"/>
              <a:t>You should be able to do tasks 1, 2, and 3 by now.</a:t>
            </a:r>
          </a:p>
          <a:p>
            <a:r>
              <a:rPr lang="en-GB" sz="2800" dirty="0"/>
              <a:t>Ask your </a:t>
            </a:r>
            <a:r>
              <a:rPr lang="en-GB" sz="2800" b="1" dirty="0"/>
              <a:t>lab tutor </a:t>
            </a:r>
            <a:r>
              <a:rPr lang="en-GB" sz="2800" dirty="0"/>
              <a:t>about your assignment.</a:t>
            </a:r>
          </a:p>
          <a:p>
            <a:pPr lvl="1"/>
            <a:r>
              <a:rPr lang="en-GB" sz="2400" dirty="0"/>
              <a:t>They are the ones will grade your work.</a:t>
            </a:r>
          </a:p>
          <a:p>
            <a:r>
              <a:rPr lang="en-GB" sz="2800" dirty="0"/>
              <a:t>Complete your case study before next week to get </a:t>
            </a:r>
            <a:r>
              <a:rPr lang="en-GB" sz="2800" b="1" dirty="0"/>
              <a:t>‘formative feedback</a:t>
            </a:r>
            <a:r>
              <a:rPr lang="en-GB" sz="2800" dirty="0"/>
              <a:t>’ in the class.</a:t>
            </a:r>
          </a:p>
          <a:p>
            <a:r>
              <a:rPr lang="en-GB" sz="2800" dirty="0"/>
              <a:t>If you get stuck, email me </a:t>
            </a:r>
            <a:r>
              <a:rPr lang="en-GB" sz="2800" dirty="0">
                <a:hlinkClick r:id="rId2"/>
              </a:rPr>
              <a:t>fadi@uel.ac.uk</a:t>
            </a:r>
            <a:r>
              <a:rPr lang="en-GB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585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85"/>
    </mc:Choice>
    <mc:Fallback xmlns="">
      <p:transition spd="slow" advTm="54785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4451-A430-4064-9990-29B25C18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45BE3-F7C5-4516-B649-72B54A98B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Activity 4.5: Which one of these is good coding practice when building your web page online? (Select as many)</a:t>
            </a:r>
          </a:p>
          <a:p>
            <a:pPr lvl="1"/>
            <a:r>
              <a:rPr lang="en-GB" sz="2400" dirty="0"/>
              <a:t>Writing comments next to the code to explain it.</a:t>
            </a:r>
          </a:p>
          <a:p>
            <a:pPr lvl="1"/>
            <a:r>
              <a:rPr lang="en-GB" sz="2400" dirty="0"/>
              <a:t>Using high resolution (HD) quality images.</a:t>
            </a:r>
          </a:p>
          <a:p>
            <a:pPr lvl="1"/>
            <a:r>
              <a:rPr lang="en-GB" sz="2400" dirty="0"/>
              <a:t>Using PNG images and avoiding JPG images.</a:t>
            </a:r>
          </a:p>
          <a:p>
            <a:pPr lvl="1"/>
            <a:r>
              <a:rPr lang="en-GB" sz="2400" dirty="0"/>
              <a:t>Making regular backups of our work.</a:t>
            </a:r>
          </a:p>
          <a:p>
            <a:pPr lvl="1"/>
            <a:r>
              <a:rPr lang="en-GB" sz="2400" dirty="0"/>
              <a:t>Validating our page codes.</a:t>
            </a:r>
          </a:p>
          <a:p>
            <a:pPr lvl="1"/>
            <a:r>
              <a:rPr lang="en-GB" sz="2400" dirty="0"/>
              <a:t>Let ideas flow as we develop, early planning restricts imagination.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8861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06"/>
    </mc:Choice>
    <mc:Fallback xmlns="">
      <p:transition spd="slow" advTm="2320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Page Navigation: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navigational structure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57134584"/>
              </p:ext>
            </p:extLst>
          </p:nvPr>
        </p:nvGraphicFramePr>
        <p:xfrm>
          <a:off x="395536" y="1397000"/>
          <a:ext cx="6984776" cy="4768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iagram00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6256" y="241424"/>
            <a:ext cx="2051720" cy="1243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16"/>
    </mc:Choice>
    <mc:Fallback xmlns="">
      <p:transition spd="slow" advTm="247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Page Navigation: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Multi-level navigational structure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93904902"/>
              </p:ext>
            </p:extLst>
          </p:nvPr>
        </p:nvGraphicFramePr>
        <p:xfrm>
          <a:off x="35496" y="980728"/>
          <a:ext cx="8820472" cy="619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iagram00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6256" y="241424"/>
            <a:ext cx="2051720" cy="1243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Page Navigation: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Linear navigational structure</a:t>
            </a:r>
          </a:p>
          <a:p>
            <a:pPr lvl="1"/>
            <a:r>
              <a:rPr lang="en-GB" dirty="0"/>
              <a:t>Although there should always be option to cancel or go back.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683568" y="2189088"/>
          <a:ext cx="7920880" cy="412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Diagram00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6256" y="241424"/>
            <a:ext cx="2051720" cy="1243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22"/>
    </mc:Choice>
    <mc:Fallback xmlns="">
      <p:transition spd="slow" advTm="37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2DB0EC-F3BF-4ADE-B3DD-5AD53836A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04F26E-5AD8-495D-BBE4-98082A3F21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1408FC-4EB3-4D0E-B4AB-FBFA61E6C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9884D7-3BB1-4758-97EC-8237C97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917481-6329-40F6-8127-AC7BF8BE3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F276E5-58BF-4BA7-A147-F12A8602D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AD1D9A-EAC5-412F-AEF5-4D9E49FF9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C16074-18AD-4B41-A4C8-81793F6FAD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9C43A9-9F28-43B3-88E9-85868E2AA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Page Navigation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0063" y="150018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Diagram00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6256" y="241424"/>
            <a:ext cx="2051720" cy="1243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0F8E63-2EA8-49FB-942E-640BB268EE78}"/>
              </a:ext>
            </a:extLst>
          </p:cNvPr>
          <p:cNvSpPr/>
          <p:nvPr/>
        </p:nvSpPr>
        <p:spPr>
          <a:xfrm>
            <a:off x="683568" y="1504743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Star navigational structure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06"/>
    </mc:Choice>
    <mc:Fallback xmlns="">
      <p:transition spd="slow" advTm="2810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|7.6|6.8|9.1|4.2|3.1|7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1.1|2.9|1.8|2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|18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5.4|10|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3|10.6|6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3.8|6.4|6.5|7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3.4|2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6.5|11.9|24.7|15.2|4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4.2|12.7|33.2|19.5|28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2|29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4.2|2.1|6.2|4.8|3.4|9.4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.4|4.3|64.6|5.2|3.2|7.3|4.2|4.5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7.3|3.1|3.5|4.2|30.8|1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4.4|3.3|3.5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7|7.5|9.8|9.5|7.1|2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4|5.8|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7.3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1681</Words>
  <Application>Microsoft Office PowerPoint</Application>
  <PresentationFormat>On-screen Show (4:3)</PresentationFormat>
  <Paragraphs>294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</vt:lpstr>
      <vt:lpstr>Founders Grotesk Cond Bold</vt:lpstr>
      <vt:lpstr>ACE Powerpoint template</vt:lpstr>
      <vt:lpstr>1_ACE Powerpoint template</vt:lpstr>
      <vt:lpstr>PowerPoint Presentation</vt:lpstr>
      <vt:lpstr>Lecture content</vt:lpstr>
      <vt:lpstr>Requirement Analysis</vt:lpstr>
      <vt:lpstr>Requirement Analysis</vt:lpstr>
      <vt:lpstr>Navigation &amp; Structure:</vt:lpstr>
      <vt:lpstr>Web Page Navigation:</vt:lpstr>
      <vt:lpstr>Web Page Navigation:</vt:lpstr>
      <vt:lpstr>Web Page Navigation:</vt:lpstr>
      <vt:lpstr>Web Page Navigation</vt:lpstr>
      <vt:lpstr>Web Page Navigation:</vt:lpstr>
      <vt:lpstr>End of part: 1</vt:lpstr>
      <vt:lpstr>Web Page Layout</vt:lpstr>
      <vt:lpstr>Web Page Layout</vt:lpstr>
      <vt:lpstr>Basic Structure: Four Divisions</vt:lpstr>
      <vt:lpstr>Basic Structure: Four Divisions</vt:lpstr>
      <vt:lpstr>Basic Structure: Four Divisions</vt:lpstr>
      <vt:lpstr>Basic Structure: Four Divisions</vt:lpstr>
      <vt:lpstr>Structure: Five Divisions</vt:lpstr>
      <vt:lpstr>PowerPoint Presentation</vt:lpstr>
      <vt:lpstr>Structure: Five Divisions</vt:lpstr>
      <vt:lpstr>Structure: Five Divisions</vt:lpstr>
      <vt:lpstr>Structure: Six Divisions </vt:lpstr>
      <vt:lpstr>Structure: Six Divisions</vt:lpstr>
      <vt:lpstr>Layout: Multi-Division</vt:lpstr>
      <vt:lpstr>Layout: Multi-Division</vt:lpstr>
      <vt:lpstr>Layout: Multi-Division</vt:lpstr>
      <vt:lpstr>Layout Design: Nested Divisions</vt:lpstr>
      <vt:lpstr>Layout Design: Nested Divisions</vt:lpstr>
      <vt:lpstr>End of part 2:</vt:lpstr>
      <vt:lpstr>Design Themes:</vt:lpstr>
      <vt:lpstr>Design Themes:</vt:lpstr>
      <vt:lpstr>Design Theme Example:</vt:lpstr>
      <vt:lpstr>Design Themes:</vt:lpstr>
      <vt:lpstr>How to decide on themes?</vt:lpstr>
      <vt:lpstr>Wireframes</vt:lpstr>
      <vt:lpstr>What is Wireframes?</vt:lpstr>
      <vt:lpstr>What is Wireframes?</vt:lpstr>
      <vt:lpstr>What is Wireframes?</vt:lpstr>
      <vt:lpstr>Types of wireframes:</vt:lpstr>
      <vt:lpstr>Types of wireframes:</vt:lpstr>
      <vt:lpstr>Types of wireframes:</vt:lpstr>
      <vt:lpstr>Example of wireframes:</vt:lpstr>
      <vt:lpstr>Example of wireframes:</vt:lpstr>
      <vt:lpstr>End of Part 3</vt:lpstr>
      <vt:lpstr>Demo of Draw.io</vt:lpstr>
      <vt:lpstr>Demo of Draw.io</vt:lpstr>
      <vt:lpstr>Balsamiq</vt:lpstr>
      <vt:lpstr>PowerPoint Presentation</vt:lpstr>
      <vt:lpstr>PowerPoint Presentation</vt:lpstr>
      <vt:lpstr>PowerPoint Presentation</vt:lpstr>
      <vt:lpstr>PowerPoint Presentation</vt:lpstr>
      <vt:lpstr>End of Part 4</vt:lpstr>
      <vt:lpstr>Good Code Practices</vt:lpstr>
      <vt:lpstr>Good Code Practices</vt:lpstr>
      <vt:lpstr>Test your website</vt:lpstr>
      <vt:lpstr>Documenting your work</vt:lpstr>
      <vt:lpstr>Have you started the assignment?</vt:lpstr>
      <vt:lpstr>End of part 5: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Fadi S</dc:creator>
  <cp:lastModifiedBy>Md Towhedur RAHMAN</cp:lastModifiedBy>
  <cp:revision>24</cp:revision>
  <dcterms:created xsi:type="dcterms:W3CDTF">2021-02-08T10:52:29Z</dcterms:created>
  <dcterms:modified xsi:type="dcterms:W3CDTF">2022-03-12T06:40:56Z</dcterms:modified>
</cp:coreProperties>
</file>